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95" r:id="rId2"/>
    <p:sldId id="284" r:id="rId3"/>
    <p:sldId id="297" r:id="rId4"/>
    <p:sldId id="304" r:id="rId5"/>
    <p:sldId id="307" r:id="rId6"/>
    <p:sldId id="308" r:id="rId7"/>
    <p:sldId id="327" r:id="rId8"/>
    <p:sldId id="309" r:id="rId9"/>
    <p:sldId id="311" r:id="rId10"/>
    <p:sldId id="312" r:id="rId11"/>
    <p:sldId id="315" r:id="rId12"/>
    <p:sldId id="316" r:id="rId13"/>
    <p:sldId id="314" r:id="rId14"/>
    <p:sldId id="313" r:id="rId15"/>
    <p:sldId id="317" r:id="rId16"/>
    <p:sldId id="322" r:id="rId17"/>
    <p:sldId id="319" r:id="rId18"/>
    <p:sldId id="320" r:id="rId19"/>
    <p:sldId id="323" r:id="rId20"/>
    <p:sldId id="306" r:id="rId21"/>
    <p:sldId id="325" r:id="rId22"/>
    <p:sldId id="324" r:id="rId23"/>
    <p:sldId id="326" r:id="rId24"/>
    <p:sldId id="296" r:id="rId25"/>
  </p:sldIdLst>
  <p:sldSz cx="12192000" cy="6858000"/>
  <p:notesSz cx="6858000" cy="9144000"/>
  <p:defaultTextStyle>
    <a:defPPr>
      <a:defRPr lang="en-US"/>
    </a:defPPr>
    <a:lvl1pPr marL="0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21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D88"/>
    <a:srgbClr val="0D1E1C"/>
    <a:srgbClr val="00693E"/>
    <a:srgbClr val="00539B"/>
    <a:srgbClr val="F01D27"/>
    <a:srgbClr val="D8C726"/>
    <a:srgbClr val="77BD43"/>
    <a:srgbClr val="F08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33" autoAdjust="0"/>
    <p:restoredTop sz="96241" autoAdjust="0"/>
  </p:normalViewPr>
  <p:slideViewPr>
    <p:cSldViewPr showGuides="1">
      <p:cViewPr varScale="1">
        <p:scale>
          <a:sx n="89" d="100"/>
          <a:sy n="89" d="100"/>
        </p:scale>
        <p:origin x="176" y="8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48" d="100"/>
          <a:sy n="48" d="100"/>
        </p:scale>
        <p:origin x="-2724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3402BB-889C-B140-90DE-78D8C6D75FF5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1EF3AE-BEA0-5A4F-BE81-90B6F94D2120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Plan</a:t>
          </a:r>
        </a:p>
      </dgm:t>
    </dgm:pt>
    <dgm:pt modelId="{8EECBA46-7A96-664A-95E6-EC9D96F88176}" type="parTrans" cxnId="{E63ED49A-1A1F-AD4A-935E-58C5BD536167}">
      <dgm:prSet/>
      <dgm:spPr/>
      <dgm:t>
        <a:bodyPr/>
        <a:lstStyle/>
        <a:p>
          <a:endParaRPr lang="en-US"/>
        </a:p>
      </dgm:t>
    </dgm:pt>
    <dgm:pt modelId="{E4046485-A44B-DE40-BF8D-233E2680DA43}" type="sibTrans" cxnId="{E63ED49A-1A1F-AD4A-935E-58C5BD536167}">
      <dgm:prSet/>
      <dgm:spPr/>
      <dgm:t>
        <a:bodyPr/>
        <a:lstStyle/>
        <a:p>
          <a:endParaRPr lang="en-US"/>
        </a:p>
      </dgm:t>
    </dgm:pt>
    <dgm:pt modelId="{4B683A24-4C56-6041-84FF-5921780682D5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Execute</a:t>
          </a:r>
        </a:p>
      </dgm:t>
    </dgm:pt>
    <dgm:pt modelId="{A4907941-AD35-7E4A-BCFB-69AA936D1646}" type="parTrans" cxnId="{73E41EED-E1BE-F149-97F2-C952D1EAF64F}">
      <dgm:prSet/>
      <dgm:spPr/>
      <dgm:t>
        <a:bodyPr/>
        <a:lstStyle/>
        <a:p>
          <a:endParaRPr lang="en-US"/>
        </a:p>
      </dgm:t>
    </dgm:pt>
    <dgm:pt modelId="{990CB50E-9FC2-A945-9979-7A7F4AB73B52}" type="sibTrans" cxnId="{73E41EED-E1BE-F149-97F2-C952D1EAF64F}">
      <dgm:prSet/>
      <dgm:spPr/>
      <dgm:t>
        <a:bodyPr/>
        <a:lstStyle/>
        <a:p>
          <a:endParaRPr lang="en-US"/>
        </a:p>
      </dgm:t>
    </dgm:pt>
    <dgm:pt modelId="{BF58DE80-B338-AB4B-8DDD-D0EC5B8CB26E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Reflect</a:t>
          </a:r>
        </a:p>
      </dgm:t>
    </dgm:pt>
    <dgm:pt modelId="{1C024B85-CBDB-8243-9A04-779DC7EC7712}" type="parTrans" cxnId="{C5B180D7-49E9-A845-A37E-099E54BD81FC}">
      <dgm:prSet/>
      <dgm:spPr/>
      <dgm:t>
        <a:bodyPr/>
        <a:lstStyle/>
        <a:p>
          <a:endParaRPr lang="en-US"/>
        </a:p>
      </dgm:t>
    </dgm:pt>
    <dgm:pt modelId="{B9FF1EA1-75C1-3C40-89D6-42A9452BFE19}" type="sibTrans" cxnId="{C5B180D7-49E9-A845-A37E-099E54BD81FC}">
      <dgm:prSet/>
      <dgm:spPr/>
      <dgm:t>
        <a:bodyPr/>
        <a:lstStyle/>
        <a:p>
          <a:endParaRPr lang="en-US"/>
        </a:p>
      </dgm:t>
    </dgm:pt>
    <dgm:pt modelId="{27E102BA-8FC0-B44A-88B8-53BAA69AE652}" type="pres">
      <dgm:prSet presAssocID="{573402BB-889C-B140-90DE-78D8C6D75FF5}" presName="cycle" presStyleCnt="0">
        <dgm:presLayoutVars>
          <dgm:dir/>
          <dgm:resizeHandles val="exact"/>
        </dgm:presLayoutVars>
      </dgm:prSet>
      <dgm:spPr/>
    </dgm:pt>
    <dgm:pt modelId="{C21853E8-B1CB-8046-AD87-8CBCD8F76AE4}" type="pres">
      <dgm:prSet presAssocID="{A41EF3AE-BEA0-5A4F-BE81-90B6F94D2120}" presName="dummy" presStyleCnt="0"/>
      <dgm:spPr/>
    </dgm:pt>
    <dgm:pt modelId="{9F397077-9E38-8B4B-8AD3-E6066DFCA032}" type="pres">
      <dgm:prSet presAssocID="{A41EF3AE-BEA0-5A4F-BE81-90B6F94D2120}" presName="node" presStyleLbl="revTx" presStyleIdx="0" presStyleCnt="3">
        <dgm:presLayoutVars>
          <dgm:bulletEnabled val="1"/>
        </dgm:presLayoutVars>
      </dgm:prSet>
      <dgm:spPr/>
    </dgm:pt>
    <dgm:pt modelId="{2F6861F5-7F6E-3C40-9F59-AE4B4085189A}" type="pres">
      <dgm:prSet presAssocID="{E4046485-A44B-DE40-BF8D-233E2680DA43}" presName="sibTrans" presStyleLbl="node1" presStyleIdx="0" presStyleCnt="3"/>
      <dgm:spPr/>
    </dgm:pt>
    <dgm:pt modelId="{EC51A8A9-1FBE-D846-A5DB-ABBF12A0BF3B}" type="pres">
      <dgm:prSet presAssocID="{4B683A24-4C56-6041-84FF-5921780682D5}" presName="dummy" presStyleCnt="0"/>
      <dgm:spPr/>
    </dgm:pt>
    <dgm:pt modelId="{0EDC8632-4365-B941-A012-93C8411722A8}" type="pres">
      <dgm:prSet presAssocID="{4B683A24-4C56-6041-84FF-5921780682D5}" presName="node" presStyleLbl="revTx" presStyleIdx="1" presStyleCnt="3">
        <dgm:presLayoutVars>
          <dgm:bulletEnabled val="1"/>
        </dgm:presLayoutVars>
      </dgm:prSet>
      <dgm:spPr/>
    </dgm:pt>
    <dgm:pt modelId="{129C6B65-591D-0D4C-B8E7-9B6A70FF58AE}" type="pres">
      <dgm:prSet presAssocID="{990CB50E-9FC2-A945-9979-7A7F4AB73B52}" presName="sibTrans" presStyleLbl="node1" presStyleIdx="1" presStyleCnt="3"/>
      <dgm:spPr/>
    </dgm:pt>
    <dgm:pt modelId="{FCD45B04-BF94-5248-BE74-16D45B545290}" type="pres">
      <dgm:prSet presAssocID="{BF58DE80-B338-AB4B-8DDD-D0EC5B8CB26E}" presName="dummy" presStyleCnt="0"/>
      <dgm:spPr/>
    </dgm:pt>
    <dgm:pt modelId="{5B7581DE-67C5-C942-8D4C-BC6D86DA00DB}" type="pres">
      <dgm:prSet presAssocID="{BF58DE80-B338-AB4B-8DDD-D0EC5B8CB26E}" presName="node" presStyleLbl="revTx" presStyleIdx="2" presStyleCnt="3">
        <dgm:presLayoutVars>
          <dgm:bulletEnabled val="1"/>
        </dgm:presLayoutVars>
      </dgm:prSet>
      <dgm:spPr/>
    </dgm:pt>
    <dgm:pt modelId="{57DCC23C-9058-404F-BE22-DD3B34088950}" type="pres">
      <dgm:prSet presAssocID="{B9FF1EA1-75C1-3C40-89D6-42A9452BFE19}" presName="sibTrans" presStyleLbl="node1" presStyleIdx="2" presStyleCnt="3"/>
      <dgm:spPr/>
    </dgm:pt>
  </dgm:ptLst>
  <dgm:cxnLst>
    <dgm:cxn modelId="{5B218103-F143-8048-B02B-44954F4C1E08}" type="presOf" srcId="{990CB50E-9FC2-A945-9979-7A7F4AB73B52}" destId="{129C6B65-591D-0D4C-B8E7-9B6A70FF58AE}" srcOrd="0" destOrd="0" presId="urn:microsoft.com/office/officeart/2005/8/layout/cycle1"/>
    <dgm:cxn modelId="{7EF07609-6726-164A-B2A4-C6C2CCB87243}" type="presOf" srcId="{BF58DE80-B338-AB4B-8DDD-D0EC5B8CB26E}" destId="{5B7581DE-67C5-C942-8D4C-BC6D86DA00DB}" srcOrd="0" destOrd="0" presId="urn:microsoft.com/office/officeart/2005/8/layout/cycle1"/>
    <dgm:cxn modelId="{892A162F-7B19-F849-A261-5F6169500A5A}" type="presOf" srcId="{573402BB-889C-B140-90DE-78D8C6D75FF5}" destId="{27E102BA-8FC0-B44A-88B8-53BAA69AE652}" srcOrd="0" destOrd="0" presId="urn:microsoft.com/office/officeart/2005/8/layout/cycle1"/>
    <dgm:cxn modelId="{5725D43D-7B49-C243-BD51-3ACE4ADCCA13}" type="presOf" srcId="{A41EF3AE-BEA0-5A4F-BE81-90B6F94D2120}" destId="{9F397077-9E38-8B4B-8AD3-E6066DFCA032}" srcOrd="0" destOrd="0" presId="urn:microsoft.com/office/officeart/2005/8/layout/cycle1"/>
    <dgm:cxn modelId="{CC067F90-96F0-0645-99ED-8373F2D9524B}" type="presOf" srcId="{B9FF1EA1-75C1-3C40-89D6-42A9452BFE19}" destId="{57DCC23C-9058-404F-BE22-DD3B34088950}" srcOrd="0" destOrd="0" presId="urn:microsoft.com/office/officeart/2005/8/layout/cycle1"/>
    <dgm:cxn modelId="{E63ED49A-1A1F-AD4A-935E-58C5BD536167}" srcId="{573402BB-889C-B140-90DE-78D8C6D75FF5}" destId="{A41EF3AE-BEA0-5A4F-BE81-90B6F94D2120}" srcOrd="0" destOrd="0" parTransId="{8EECBA46-7A96-664A-95E6-EC9D96F88176}" sibTransId="{E4046485-A44B-DE40-BF8D-233E2680DA43}"/>
    <dgm:cxn modelId="{F29BA8A4-71BE-ED42-9897-ACB5698358EA}" type="presOf" srcId="{E4046485-A44B-DE40-BF8D-233E2680DA43}" destId="{2F6861F5-7F6E-3C40-9F59-AE4B4085189A}" srcOrd="0" destOrd="0" presId="urn:microsoft.com/office/officeart/2005/8/layout/cycle1"/>
    <dgm:cxn modelId="{E20FA3C2-7C80-DC40-9587-7228B7EC09C7}" type="presOf" srcId="{4B683A24-4C56-6041-84FF-5921780682D5}" destId="{0EDC8632-4365-B941-A012-93C8411722A8}" srcOrd="0" destOrd="0" presId="urn:microsoft.com/office/officeart/2005/8/layout/cycle1"/>
    <dgm:cxn modelId="{C5B180D7-49E9-A845-A37E-099E54BD81FC}" srcId="{573402BB-889C-B140-90DE-78D8C6D75FF5}" destId="{BF58DE80-B338-AB4B-8DDD-D0EC5B8CB26E}" srcOrd="2" destOrd="0" parTransId="{1C024B85-CBDB-8243-9A04-779DC7EC7712}" sibTransId="{B9FF1EA1-75C1-3C40-89D6-42A9452BFE19}"/>
    <dgm:cxn modelId="{73E41EED-E1BE-F149-97F2-C952D1EAF64F}" srcId="{573402BB-889C-B140-90DE-78D8C6D75FF5}" destId="{4B683A24-4C56-6041-84FF-5921780682D5}" srcOrd="1" destOrd="0" parTransId="{A4907941-AD35-7E4A-BCFB-69AA936D1646}" sibTransId="{990CB50E-9FC2-A945-9979-7A7F4AB73B52}"/>
    <dgm:cxn modelId="{184AEAF8-A8BF-8C4D-9273-41B5EA5F71F8}" type="presParOf" srcId="{27E102BA-8FC0-B44A-88B8-53BAA69AE652}" destId="{C21853E8-B1CB-8046-AD87-8CBCD8F76AE4}" srcOrd="0" destOrd="0" presId="urn:microsoft.com/office/officeart/2005/8/layout/cycle1"/>
    <dgm:cxn modelId="{6AFAF383-EC80-3043-A534-75A6E6B26FCC}" type="presParOf" srcId="{27E102BA-8FC0-B44A-88B8-53BAA69AE652}" destId="{9F397077-9E38-8B4B-8AD3-E6066DFCA032}" srcOrd="1" destOrd="0" presId="urn:microsoft.com/office/officeart/2005/8/layout/cycle1"/>
    <dgm:cxn modelId="{F00D9043-DB49-A243-944D-383D6A0DAF71}" type="presParOf" srcId="{27E102BA-8FC0-B44A-88B8-53BAA69AE652}" destId="{2F6861F5-7F6E-3C40-9F59-AE4B4085189A}" srcOrd="2" destOrd="0" presId="urn:microsoft.com/office/officeart/2005/8/layout/cycle1"/>
    <dgm:cxn modelId="{808F191F-01E7-8B4A-8604-0A879C2B0CB9}" type="presParOf" srcId="{27E102BA-8FC0-B44A-88B8-53BAA69AE652}" destId="{EC51A8A9-1FBE-D846-A5DB-ABBF12A0BF3B}" srcOrd="3" destOrd="0" presId="urn:microsoft.com/office/officeart/2005/8/layout/cycle1"/>
    <dgm:cxn modelId="{44D347AA-F0C4-9E4B-96D9-C309A1FAAC36}" type="presParOf" srcId="{27E102BA-8FC0-B44A-88B8-53BAA69AE652}" destId="{0EDC8632-4365-B941-A012-93C8411722A8}" srcOrd="4" destOrd="0" presId="urn:microsoft.com/office/officeart/2005/8/layout/cycle1"/>
    <dgm:cxn modelId="{9E77D17C-2BDB-634F-917D-DDD735436CBF}" type="presParOf" srcId="{27E102BA-8FC0-B44A-88B8-53BAA69AE652}" destId="{129C6B65-591D-0D4C-B8E7-9B6A70FF58AE}" srcOrd="5" destOrd="0" presId="urn:microsoft.com/office/officeart/2005/8/layout/cycle1"/>
    <dgm:cxn modelId="{8D0AB49C-0605-0041-AA04-F5499D1D6E05}" type="presParOf" srcId="{27E102BA-8FC0-B44A-88B8-53BAA69AE652}" destId="{FCD45B04-BF94-5248-BE74-16D45B545290}" srcOrd="6" destOrd="0" presId="urn:microsoft.com/office/officeart/2005/8/layout/cycle1"/>
    <dgm:cxn modelId="{ED6825BE-7D34-BE4B-8422-35292281752A}" type="presParOf" srcId="{27E102BA-8FC0-B44A-88B8-53BAA69AE652}" destId="{5B7581DE-67C5-C942-8D4C-BC6D86DA00DB}" srcOrd="7" destOrd="0" presId="urn:microsoft.com/office/officeart/2005/8/layout/cycle1"/>
    <dgm:cxn modelId="{41A1FDBC-76CF-9346-9696-0F17D5478768}" type="presParOf" srcId="{27E102BA-8FC0-B44A-88B8-53BAA69AE652}" destId="{57DCC23C-9058-404F-BE22-DD3B34088950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3402BB-889C-B140-90DE-78D8C6D75FF5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1EF3AE-BEA0-5A4F-BE81-90B6F94D2120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Plan</a:t>
          </a:r>
        </a:p>
      </dgm:t>
    </dgm:pt>
    <dgm:pt modelId="{8EECBA46-7A96-664A-95E6-EC9D96F88176}" type="parTrans" cxnId="{E63ED49A-1A1F-AD4A-935E-58C5BD536167}">
      <dgm:prSet/>
      <dgm:spPr/>
      <dgm:t>
        <a:bodyPr/>
        <a:lstStyle/>
        <a:p>
          <a:endParaRPr lang="en-US"/>
        </a:p>
      </dgm:t>
    </dgm:pt>
    <dgm:pt modelId="{E4046485-A44B-DE40-BF8D-233E2680DA43}" type="sibTrans" cxnId="{E63ED49A-1A1F-AD4A-935E-58C5BD536167}">
      <dgm:prSet/>
      <dgm:spPr/>
      <dgm:t>
        <a:bodyPr/>
        <a:lstStyle/>
        <a:p>
          <a:endParaRPr lang="en-US"/>
        </a:p>
      </dgm:t>
    </dgm:pt>
    <dgm:pt modelId="{4B683A24-4C56-6041-84FF-5921780682D5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Execute</a:t>
          </a:r>
        </a:p>
      </dgm:t>
    </dgm:pt>
    <dgm:pt modelId="{A4907941-AD35-7E4A-BCFB-69AA936D1646}" type="parTrans" cxnId="{73E41EED-E1BE-F149-97F2-C952D1EAF64F}">
      <dgm:prSet/>
      <dgm:spPr/>
      <dgm:t>
        <a:bodyPr/>
        <a:lstStyle/>
        <a:p>
          <a:endParaRPr lang="en-US"/>
        </a:p>
      </dgm:t>
    </dgm:pt>
    <dgm:pt modelId="{990CB50E-9FC2-A945-9979-7A7F4AB73B52}" type="sibTrans" cxnId="{73E41EED-E1BE-F149-97F2-C952D1EAF64F}">
      <dgm:prSet/>
      <dgm:spPr/>
      <dgm:t>
        <a:bodyPr/>
        <a:lstStyle/>
        <a:p>
          <a:endParaRPr lang="en-US"/>
        </a:p>
      </dgm:t>
    </dgm:pt>
    <dgm:pt modelId="{BF58DE80-B338-AB4B-8DDD-D0EC5B8CB26E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Reflect</a:t>
          </a:r>
        </a:p>
      </dgm:t>
    </dgm:pt>
    <dgm:pt modelId="{1C024B85-CBDB-8243-9A04-779DC7EC7712}" type="parTrans" cxnId="{C5B180D7-49E9-A845-A37E-099E54BD81FC}">
      <dgm:prSet/>
      <dgm:spPr/>
      <dgm:t>
        <a:bodyPr/>
        <a:lstStyle/>
        <a:p>
          <a:endParaRPr lang="en-US"/>
        </a:p>
      </dgm:t>
    </dgm:pt>
    <dgm:pt modelId="{B9FF1EA1-75C1-3C40-89D6-42A9452BFE19}" type="sibTrans" cxnId="{C5B180D7-49E9-A845-A37E-099E54BD81FC}">
      <dgm:prSet/>
      <dgm:spPr/>
      <dgm:t>
        <a:bodyPr/>
        <a:lstStyle/>
        <a:p>
          <a:endParaRPr lang="en-US"/>
        </a:p>
      </dgm:t>
    </dgm:pt>
    <dgm:pt modelId="{27E102BA-8FC0-B44A-88B8-53BAA69AE652}" type="pres">
      <dgm:prSet presAssocID="{573402BB-889C-B140-90DE-78D8C6D75FF5}" presName="cycle" presStyleCnt="0">
        <dgm:presLayoutVars>
          <dgm:dir/>
          <dgm:resizeHandles val="exact"/>
        </dgm:presLayoutVars>
      </dgm:prSet>
      <dgm:spPr/>
    </dgm:pt>
    <dgm:pt modelId="{C21853E8-B1CB-8046-AD87-8CBCD8F76AE4}" type="pres">
      <dgm:prSet presAssocID="{A41EF3AE-BEA0-5A4F-BE81-90B6F94D2120}" presName="dummy" presStyleCnt="0"/>
      <dgm:spPr/>
    </dgm:pt>
    <dgm:pt modelId="{9F397077-9E38-8B4B-8AD3-E6066DFCA032}" type="pres">
      <dgm:prSet presAssocID="{A41EF3AE-BEA0-5A4F-BE81-90B6F94D2120}" presName="node" presStyleLbl="revTx" presStyleIdx="0" presStyleCnt="3">
        <dgm:presLayoutVars>
          <dgm:bulletEnabled val="1"/>
        </dgm:presLayoutVars>
      </dgm:prSet>
      <dgm:spPr/>
    </dgm:pt>
    <dgm:pt modelId="{2F6861F5-7F6E-3C40-9F59-AE4B4085189A}" type="pres">
      <dgm:prSet presAssocID="{E4046485-A44B-DE40-BF8D-233E2680DA43}" presName="sibTrans" presStyleLbl="node1" presStyleIdx="0" presStyleCnt="3"/>
      <dgm:spPr/>
    </dgm:pt>
    <dgm:pt modelId="{EC51A8A9-1FBE-D846-A5DB-ABBF12A0BF3B}" type="pres">
      <dgm:prSet presAssocID="{4B683A24-4C56-6041-84FF-5921780682D5}" presName="dummy" presStyleCnt="0"/>
      <dgm:spPr/>
    </dgm:pt>
    <dgm:pt modelId="{0EDC8632-4365-B941-A012-93C8411722A8}" type="pres">
      <dgm:prSet presAssocID="{4B683A24-4C56-6041-84FF-5921780682D5}" presName="node" presStyleLbl="revTx" presStyleIdx="1" presStyleCnt="3">
        <dgm:presLayoutVars>
          <dgm:bulletEnabled val="1"/>
        </dgm:presLayoutVars>
      </dgm:prSet>
      <dgm:spPr/>
    </dgm:pt>
    <dgm:pt modelId="{129C6B65-591D-0D4C-B8E7-9B6A70FF58AE}" type="pres">
      <dgm:prSet presAssocID="{990CB50E-9FC2-A945-9979-7A7F4AB73B52}" presName="sibTrans" presStyleLbl="node1" presStyleIdx="1" presStyleCnt="3"/>
      <dgm:spPr/>
    </dgm:pt>
    <dgm:pt modelId="{FCD45B04-BF94-5248-BE74-16D45B545290}" type="pres">
      <dgm:prSet presAssocID="{BF58DE80-B338-AB4B-8DDD-D0EC5B8CB26E}" presName="dummy" presStyleCnt="0"/>
      <dgm:spPr/>
    </dgm:pt>
    <dgm:pt modelId="{5B7581DE-67C5-C942-8D4C-BC6D86DA00DB}" type="pres">
      <dgm:prSet presAssocID="{BF58DE80-B338-AB4B-8DDD-D0EC5B8CB26E}" presName="node" presStyleLbl="revTx" presStyleIdx="2" presStyleCnt="3">
        <dgm:presLayoutVars>
          <dgm:bulletEnabled val="1"/>
        </dgm:presLayoutVars>
      </dgm:prSet>
      <dgm:spPr/>
    </dgm:pt>
    <dgm:pt modelId="{57DCC23C-9058-404F-BE22-DD3B34088950}" type="pres">
      <dgm:prSet presAssocID="{B9FF1EA1-75C1-3C40-89D6-42A9452BFE19}" presName="sibTrans" presStyleLbl="node1" presStyleIdx="2" presStyleCnt="3"/>
      <dgm:spPr/>
    </dgm:pt>
  </dgm:ptLst>
  <dgm:cxnLst>
    <dgm:cxn modelId="{5B218103-F143-8048-B02B-44954F4C1E08}" type="presOf" srcId="{990CB50E-9FC2-A945-9979-7A7F4AB73B52}" destId="{129C6B65-591D-0D4C-B8E7-9B6A70FF58AE}" srcOrd="0" destOrd="0" presId="urn:microsoft.com/office/officeart/2005/8/layout/cycle1"/>
    <dgm:cxn modelId="{7EF07609-6726-164A-B2A4-C6C2CCB87243}" type="presOf" srcId="{BF58DE80-B338-AB4B-8DDD-D0EC5B8CB26E}" destId="{5B7581DE-67C5-C942-8D4C-BC6D86DA00DB}" srcOrd="0" destOrd="0" presId="urn:microsoft.com/office/officeart/2005/8/layout/cycle1"/>
    <dgm:cxn modelId="{892A162F-7B19-F849-A261-5F6169500A5A}" type="presOf" srcId="{573402BB-889C-B140-90DE-78D8C6D75FF5}" destId="{27E102BA-8FC0-B44A-88B8-53BAA69AE652}" srcOrd="0" destOrd="0" presId="urn:microsoft.com/office/officeart/2005/8/layout/cycle1"/>
    <dgm:cxn modelId="{5725D43D-7B49-C243-BD51-3ACE4ADCCA13}" type="presOf" srcId="{A41EF3AE-BEA0-5A4F-BE81-90B6F94D2120}" destId="{9F397077-9E38-8B4B-8AD3-E6066DFCA032}" srcOrd="0" destOrd="0" presId="urn:microsoft.com/office/officeart/2005/8/layout/cycle1"/>
    <dgm:cxn modelId="{CC067F90-96F0-0645-99ED-8373F2D9524B}" type="presOf" srcId="{B9FF1EA1-75C1-3C40-89D6-42A9452BFE19}" destId="{57DCC23C-9058-404F-BE22-DD3B34088950}" srcOrd="0" destOrd="0" presId="urn:microsoft.com/office/officeart/2005/8/layout/cycle1"/>
    <dgm:cxn modelId="{E63ED49A-1A1F-AD4A-935E-58C5BD536167}" srcId="{573402BB-889C-B140-90DE-78D8C6D75FF5}" destId="{A41EF3AE-BEA0-5A4F-BE81-90B6F94D2120}" srcOrd="0" destOrd="0" parTransId="{8EECBA46-7A96-664A-95E6-EC9D96F88176}" sibTransId="{E4046485-A44B-DE40-BF8D-233E2680DA43}"/>
    <dgm:cxn modelId="{F29BA8A4-71BE-ED42-9897-ACB5698358EA}" type="presOf" srcId="{E4046485-A44B-DE40-BF8D-233E2680DA43}" destId="{2F6861F5-7F6E-3C40-9F59-AE4B4085189A}" srcOrd="0" destOrd="0" presId="urn:microsoft.com/office/officeart/2005/8/layout/cycle1"/>
    <dgm:cxn modelId="{E20FA3C2-7C80-DC40-9587-7228B7EC09C7}" type="presOf" srcId="{4B683A24-4C56-6041-84FF-5921780682D5}" destId="{0EDC8632-4365-B941-A012-93C8411722A8}" srcOrd="0" destOrd="0" presId="urn:microsoft.com/office/officeart/2005/8/layout/cycle1"/>
    <dgm:cxn modelId="{C5B180D7-49E9-A845-A37E-099E54BD81FC}" srcId="{573402BB-889C-B140-90DE-78D8C6D75FF5}" destId="{BF58DE80-B338-AB4B-8DDD-D0EC5B8CB26E}" srcOrd="2" destOrd="0" parTransId="{1C024B85-CBDB-8243-9A04-779DC7EC7712}" sibTransId="{B9FF1EA1-75C1-3C40-89D6-42A9452BFE19}"/>
    <dgm:cxn modelId="{73E41EED-E1BE-F149-97F2-C952D1EAF64F}" srcId="{573402BB-889C-B140-90DE-78D8C6D75FF5}" destId="{4B683A24-4C56-6041-84FF-5921780682D5}" srcOrd="1" destOrd="0" parTransId="{A4907941-AD35-7E4A-BCFB-69AA936D1646}" sibTransId="{990CB50E-9FC2-A945-9979-7A7F4AB73B52}"/>
    <dgm:cxn modelId="{184AEAF8-A8BF-8C4D-9273-41B5EA5F71F8}" type="presParOf" srcId="{27E102BA-8FC0-B44A-88B8-53BAA69AE652}" destId="{C21853E8-B1CB-8046-AD87-8CBCD8F76AE4}" srcOrd="0" destOrd="0" presId="urn:microsoft.com/office/officeart/2005/8/layout/cycle1"/>
    <dgm:cxn modelId="{6AFAF383-EC80-3043-A534-75A6E6B26FCC}" type="presParOf" srcId="{27E102BA-8FC0-B44A-88B8-53BAA69AE652}" destId="{9F397077-9E38-8B4B-8AD3-E6066DFCA032}" srcOrd="1" destOrd="0" presId="urn:microsoft.com/office/officeart/2005/8/layout/cycle1"/>
    <dgm:cxn modelId="{F00D9043-DB49-A243-944D-383D6A0DAF71}" type="presParOf" srcId="{27E102BA-8FC0-B44A-88B8-53BAA69AE652}" destId="{2F6861F5-7F6E-3C40-9F59-AE4B4085189A}" srcOrd="2" destOrd="0" presId="urn:microsoft.com/office/officeart/2005/8/layout/cycle1"/>
    <dgm:cxn modelId="{808F191F-01E7-8B4A-8604-0A879C2B0CB9}" type="presParOf" srcId="{27E102BA-8FC0-B44A-88B8-53BAA69AE652}" destId="{EC51A8A9-1FBE-D846-A5DB-ABBF12A0BF3B}" srcOrd="3" destOrd="0" presId="urn:microsoft.com/office/officeart/2005/8/layout/cycle1"/>
    <dgm:cxn modelId="{44D347AA-F0C4-9E4B-96D9-C309A1FAAC36}" type="presParOf" srcId="{27E102BA-8FC0-B44A-88B8-53BAA69AE652}" destId="{0EDC8632-4365-B941-A012-93C8411722A8}" srcOrd="4" destOrd="0" presId="urn:microsoft.com/office/officeart/2005/8/layout/cycle1"/>
    <dgm:cxn modelId="{9E77D17C-2BDB-634F-917D-DDD735436CBF}" type="presParOf" srcId="{27E102BA-8FC0-B44A-88B8-53BAA69AE652}" destId="{129C6B65-591D-0D4C-B8E7-9B6A70FF58AE}" srcOrd="5" destOrd="0" presId="urn:microsoft.com/office/officeart/2005/8/layout/cycle1"/>
    <dgm:cxn modelId="{8D0AB49C-0605-0041-AA04-F5499D1D6E05}" type="presParOf" srcId="{27E102BA-8FC0-B44A-88B8-53BAA69AE652}" destId="{FCD45B04-BF94-5248-BE74-16D45B545290}" srcOrd="6" destOrd="0" presId="urn:microsoft.com/office/officeart/2005/8/layout/cycle1"/>
    <dgm:cxn modelId="{ED6825BE-7D34-BE4B-8422-35292281752A}" type="presParOf" srcId="{27E102BA-8FC0-B44A-88B8-53BAA69AE652}" destId="{5B7581DE-67C5-C942-8D4C-BC6D86DA00DB}" srcOrd="7" destOrd="0" presId="urn:microsoft.com/office/officeart/2005/8/layout/cycle1"/>
    <dgm:cxn modelId="{41A1FDBC-76CF-9346-9696-0F17D5478768}" type="presParOf" srcId="{27E102BA-8FC0-B44A-88B8-53BAA69AE652}" destId="{57DCC23C-9058-404F-BE22-DD3B34088950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3402BB-889C-B140-90DE-78D8C6D75FF5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1EF3AE-BEA0-5A4F-BE81-90B6F94D2120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Plan</a:t>
          </a:r>
        </a:p>
      </dgm:t>
    </dgm:pt>
    <dgm:pt modelId="{8EECBA46-7A96-664A-95E6-EC9D96F88176}" type="parTrans" cxnId="{E63ED49A-1A1F-AD4A-935E-58C5BD536167}">
      <dgm:prSet/>
      <dgm:spPr/>
      <dgm:t>
        <a:bodyPr/>
        <a:lstStyle/>
        <a:p>
          <a:endParaRPr lang="en-US"/>
        </a:p>
      </dgm:t>
    </dgm:pt>
    <dgm:pt modelId="{E4046485-A44B-DE40-BF8D-233E2680DA43}" type="sibTrans" cxnId="{E63ED49A-1A1F-AD4A-935E-58C5BD536167}">
      <dgm:prSet/>
      <dgm:spPr/>
      <dgm:t>
        <a:bodyPr/>
        <a:lstStyle/>
        <a:p>
          <a:endParaRPr lang="en-US"/>
        </a:p>
      </dgm:t>
    </dgm:pt>
    <dgm:pt modelId="{4B683A24-4C56-6041-84FF-5921780682D5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Execute</a:t>
          </a:r>
        </a:p>
      </dgm:t>
    </dgm:pt>
    <dgm:pt modelId="{A4907941-AD35-7E4A-BCFB-69AA936D1646}" type="parTrans" cxnId="{73E41EED-E1BE-F149-97F2-C952D1EAF64F}">
      <dgm:prSet/>
      <dgm:spPr/>
      <dgm:t>
        <a:bodyPr/>
        <a:lstStyle/>
        <a:p>
          <a:endParaRPr lang="en-US"/>
        </a:p>
      </dgm:t>
    </dgm:pt>
    <dgm:pt modelId="{990CB50E-9FC2-A945-9979-7A7F4AB73B52}" type="sibTrans" cxnId="{73E41EED-E1BE-F149-97F2-C952D1EAF64F}">
      <dgm:prSet/>
      <dgm:spPr/>
      <dgm:t>
        <a:bodyPr/>
        <a:lstStyle/>
        <a:p>
          <a:endParaRPr lang="en-US"/>
        </a:p>
      </dgm:t>
    </dgm:pt>
    <dgm:pt modelId="{BF58DE80-B338-AB4B-8DDD-D0EC5B8CB26E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Reflect</a:t>
          </a:r>
        </a:p>
      </dgm:t>
    </dgm:pt>
    <dgm:pt modelId="{1C024B85-CBDB-8243-9A04-779DC7EC7712}" type="parTrans" cxnId="{C5B180D7-49E9-A845-A37E-099E54BD81FC}">
      <dgm:prSet/>
      <dgm:spPr/>
      <dgm:t>
        <a:bodyPr/>
        <a:lstStyle/>
        <a:p>
          <a:endParaRPr lang="en-US"/>
        </a:p>
      </dgm:t>
    </dgm:pt>
    <dgm:pt modelId="{B9FF1EA1-75C1-3C40-89D6-42A9452BFE19}" type="sibTrans" cxnId="{C5B180D7-49E9-A845-A37E-099E54BD81FC}">
      <dgm:prSet/>
      <dgm:spPr/>
      <dgm:t>
        <a:bodyPr/>
        <a:lstStyle/>
        <a:p>
          <a:endParaRPr lang="en-US"/>
        </a:p>
      </dgm:t>
    </dgm:pt>
    <dgm:pt modelId="{27E102BA-8FC0-B44A-88B8-53BAA69AE652}" type="pres">
      <dgm:prSet presAssocID="{573402BB-889C-B140-90DE-78D8C6D75FF5}" presName="cycle" presStyleCnt="0">
        <dgm:presLayoutVars>
          <dgm:dir/>
          <dgm:resizeHandles val="exact"/>
        </dgm:presLayoutVars>
      </dgm:prSet>
      <dgm:spPr/>
    </dgm:pt>
    <dgm:pt modelId="{C21853E8-B1CB-8046-AD87-8CBCD8F76AE4}" type="pres">
      <dgm:prSet presAssocID="{A41EF3AE-BEA0-5A4F-BE81-90B6F94D2120}" presName="dummy" presStyleCnt="0"/>
      <dgm:spPr/>
    </dgm:pt>
    <dgm:pt modelId="{9F397077-9E38-8B4B-8AD3-E6066DFCA032}" type="pres">
      <dgm:prSet presAssocID="{A41EF3AE-BEA0-5A4F-BE81-90B6F94D2120}" presName="node" presStyleLbl="revTx" presStyleIdx="0" presStyleCnt="3">
        <dgm:presLayoutVars>
          <dgm:bulletEnabled val="1"/>
        </dgm:presLayoutVars>
      </dgm:prSet>
      <dgm:spPr/>
    </dgm:pt>
    <dgm:pt modelId="{2F6861F5-7F6E-3C40-9F59-AE4B4085189A}" type="pres">
      <dgm:prSet presAssocID="{E4046485-A44B-DE40-BF8D-233E2680DA43}" presName="sibTrans" presStyleLbl="node1" presStyleIdx="0" presStyleCnt="3"/>
      <dgm:spPr/>
    </dgm:pt>
    <dgm:pt modelId="{EC51A8A9-1FBE-D846-A5DB-ABBF12A0BF3B}" type="pres">
      <dgm:prSet presAssocID="{4B683A24-4C56-6041-84FF-5921780682D5}" presName="dummy" presStyleCnt="0"/>
      <dgm:spPr/>
    </dgm:pt>
    <dgm:pt modelId="{0EDC8632-4365-B941-A012-93C8411722A8}" type="pres">
      <dgm:prSet presAssocID="{4B683A24-4C56-6041-84FF-5921780682D5}" presName="node" presStyleLbl="revTx" presStyleIdx="1" presStyleCnt="3">
        <dgm:presLayoutVars>
          <dgm:bulletEnabled val="1"/>
        </dgm:presLayoutVars>
      </dgm:prSet>
      <dgm:spPr/>
    </dgm:pt>
    <dgm:pt modelId="{129C6B65-591D-0D4C-B8E7-9B6A70FF58AE}" type="pres">
      <dgm:prSet presAssocID="{990CB50E-9FC2-A945-9979-7A7F4AB73B52}" presName="sibTrans" presStyleLbl="node1" presStyleIdx="1" presStyleCnt="3"/>
      <dgm:spPr/>
    </dgm:pt>
    <dgm:pt modelId="{FCD45B04-BF94-5248-BE74-16D45B545290}" type="pres">
      <dgm:prSet presAssocID="{BF58DE80-B338-AB4B-8DDD-D0EC5B8CB26E}" presName="dummy" presStyleCnt="0"/>
      <dgm:spPr/>
    </dgm:pt>
    <dgm:pt modelId="{5B7581DE-67C5-C942-8D4C-BC6D86DA00DB}" type="pres">
      <dgm:prSet presAssocID="{BF58DE80-B338-AB4B-8DDD-D0EC5B8CB26E}" presName="node" presStyleLbl="revTx" presStyleIdx="2" presStyleCnt="3">
        <dgm:presLayoutVars>
          <dgm:bulletEnabled val="1"/>
        </dgm:presLayoutVars>
      </dgm:prSet>
      <dgm:spPr/>
    </dgm:pt>
    <dgm:pt modelId="{57DCC23C-9058-404F-BE22-DD3B34088950}" type="pres">
      <dgm:prSet presAssocID="{B9FF1EA1-75C1-3C40-89D6-42A9452BFE19}" presName="sibTrans" presStyleLbl="node1" presStyleIdx="2" presStyleCnt="3"/>
      <dgm:spPr/>
    </dgm:pt>
  </dgm:ptLst>
  <dgm:cxnLst>
    <dgm:cxn modelId="{5B218103-F143-8048-B02B-44954F4C1E08}" type="presOf" srcId="{990CB50E-9FC2-A945-9979-7A7F4AB73B52}" destId="{129C6B65-591D-0D4C-B8E7-9B6A70FF58AE}" srcOrd="0" destOrd="0" presId="urn:microsoft.com/office/officeart/2005/8/layout/cycle1"/>
    <dgm:cxn modelId="{7EF07609-6726-164A-B2A4-C6C2CCB87243}" type="presOf" srcId="{BF58DE80-B338-AB4B-8DDD-D0EC5B8CB26E}" destId="{5B7581DE-67C5-C942-8D4C-BC6D86DA00DB}" srcOrd="0" destOrd="0" presId="urn:microsoft.com/office/officeart/2005/8/layout/cycle1"/>
    <dgm:cxn modelId="{892A162F-7B19-F849-A261-5F6169500A5A}" type="presOf" srcId="{573402BB-889C-B140-90DE-78D8C6D75FF5}" destId="{27E102BA-8FC0-B44A-88B8-53BAA69AE652}" srcOrd="0" destOrd="0" presId="urn:microsoft.com/office/officeart/2005/8/layout/cycle1"/>
    <dgm:cxn modelId="{5725D43D-7B49-C243-BD51-3ACE4ADCCA13}" type="presOf" srcId="{A41EF3AE-BEA0-5A4F-BE81-90B6F94D2120}" destId="{9F397077-9E38-8B4B-8AD3-E6066DFCA032}" srcOrd="0" destOrd="0" presId="urn:microsoft.com/office/officeart/2005/8/layout/cycle1"/>
    <dgm:cxn modelId="{CC067F90-96F0-0645-99ED-8373F2D9524B}" type="presOf" srcId="{B9FF1EA1-75C1-3C40-89D6-42A9452BFE19}" destId="{57DCC23C-9058-404F-BE22-DD3B34088950}" srcOrd="0" destOrd="0" presId="urn:microsoft.com/office/officeart/2005/8/layout/cycle1"/>
    <dgm:cxn modelId="{E63ED49A-1A1F-AD4A-935E-58C5BD536167}" srcId="{573402BB-889C-B140-90DE-78D8C6D75FF5}" destId="{A41EF3AE-BEA0-5A4F-BE81-90B6F94D2120}" srcOrd="0" destOrd="0" parTransId="{8EECBA46-7A96-664A-95E6-EC9D96F88176}" sibTransId="{E4046485-A44B-DE40-BF8D-233E2680DA43}"/>
    <dgm:cxn modelId="{F29BA8A4-71BE-ED42-9897-ACB5698358EA}" type="presOf" srcId="{E4046485-A44B-DE40-BF8D-233E2680DA43}" destId="{2F6861F5-7F6E-3C40-9F59-AE4B4085189A}" srcOrd="0" destOrd="0" presId="urn:microsoft.com/office/officeart/2005/8/layout/cycle1"/>
    <dgm:cxn modelId="{E20FA3C2-7C80-DC40-9587-7228B7EC09C7}" type="presOf" srcId="{4B683A24-4C56-6041-84FF-5921780682D5}" destId="{0EDC8632-4365-B941-A012-93C8411722A8}" srcOrd="0" destOrd="0" presId="urn:microsoft.com/office/officeart/2005/8/layout/cycle1"/>
    <dgm:cxn modelId="{C5B180D7-49E9-A845-A37E-099E54BD81FC}" srcId="{573402BB-889C-B140-90DE-78D8C6D75FF5}" destId="{BF58DE80-B338-AB4B-8DDD-D0EC5B8CB26E}" srcOrd="2" destOrd="0" parTransId="{1C024B85-CBDB-8243-9A04-779DC7EC7712}" sibTransId="{B9FF1EA1-75C1-3C40-89D6-42A9452BFE19}"/>
    <dgm:cxn modelId="{73E41EED-E1BE-F149-97F2-C952D1EAF64F}" srcId="{573402BB-889C-B140-90DE-78D8C6D75FF5}" destId="{4B683A24-4C56-6041-84FF-5921780682D5}" srcOrd="1" destOrd="0" parTransId="{A4907941-AD35-7E4A-BCFB-69AA936D1646}" sibTransId="{990CB50E-9FC2-A945-9979-7A7F4AB73B52}"/>
    <dgm:cxn modelId="{184AEAF8-A8BF-8C4D-9273-41B5EA5F71F8}" type="presParOf" srcId="{27E102BA-8FC0-B44A-88B8-53BAA69AE652}" destId="{C21853E8-B1CB-8046-AD87-8CBCD8F76AE4}" srcOrd="0" destOrd="0" presId="urn:microsoft.com/office/officeart/2005/8/layout/cycle1"/>
    <dgm:cxn modelId="{6AFAF383-EC80-3043-A534-75A6E6B26FCC}" type="presParOf" srcId="{27E102BA-8FC0-B44A-88B8-53BAA69AE652}" destId="{9F397077-9E38-8B4B-8AD3-E6066DFCA032}" srcOrd="1" destOrd="0" presId="urn:microsoft.com/office/officeart/2005/8/layout/cycle1"/>
    <dgm:cxn modelId="{F00D9043-DB49-A243-944D-383D6A0DAF71}" type="presParOf" srcId="{27E102BA-8FC0-B44A-88B8-53BAA69AE652}" destId="{2F6861F5-7F6E-3C40-9F59-AE4B4085189A}" srcOrd="2" destOrd="0" presId="urn:microsoft.com/office/officeart/2005/8/layout/cycle1"/>
    <dgm:cxn modelId="{808F191F-01E7-8B4A-8604-0A879C2B0CB9}" type="presParOf" srcId="{27E102BA-8FC0-B44A-88B8-53BAA69AE652}" destId="{EC51A8A9-1FBE-D846-A5DB-ABBF12A0BF3B}" srcOrd="3" destOrd="0" presId="urn:microsoft.com/office/officeart/2005/8/layout/cycle1"/>
    <dgm:cxn modelId="{44D347AA-F0C4-9E4B-96D9-C309A1FAAC36}" type="presParOf" srcId="{27E102BA-8FC0-B44A-88B8-53BAA69AE652}" destId="{0EDC8632-4365-B941-A012-93C8411722A8}" srcOrd="4" destOrd="0" presId="urn:microsoft.com/office/officeart/2005/8/layout/cycle1"/>
    <dgm:cxn modelId="{9E77D17C-2BDB-634F-917D-DDD735436CBF}" type="presParOf" srcId="{27E102BA-8FC0-B44A-88B8-53BAA69AE652}" destId="{129C6B65-591D-0D4C-B8E7-9B6A70FF58AE}" srcOrd="5" destOrd="0" presId="urn:microsoft.com/office/officeart/2005/8/layout/cycle1"/>
    <dgm:cxn modelId="{8D0AB49C-0605-0041-AA04-F5499D1D6E05}" type="presParOf" srcId="{27E102BA-8FC0-B44A-88B8-53BAA69AE652}" destId="{FCD45B04-BF94-5248-BE74-16D45B545290}" srcOrd="6" destOrd="0" presId="urn:microsoft.com/office/officeart/2005/8/layout/cycle1"/>
    <dgm:cxn modelId="{ED6825BE-7D34-BE4B-8422-35292281752A}" type="presParOf" srcId="{27E102BA-8FC0-B44A-88B8-53BAA69AE652}" destId="{5B7581DE-67C5-C942-8D4C-BC6D86DA00DB}" srcOrd="7" destOrd="0" presId="urn:microsoft.com/office/officeart/2005/8/layout/cycle1"/>
    <dgm:cxn modelId="{41A1FDBC-76CF-9346-9696-0F17D5478768}" type="presParOf" srcId="{27E102BA-8FC0-B44A-88B8-53BAA69AE652}" destId="{57DCC23C-9058-404F-BE22-DD3B34088950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3402BB-889C-B140-90DE-78D8C6D75FF5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1EF3AE-BEA0-5A4F-BE81-90B6F94D2120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Plan</a:t>
          </a:r>
        </a:p>
      </dgm:t>
    </dgm:pt>
    <dgm:pt modelId="{8EECBA46-7A96-664A-95E6-EC9D96F88176}" type="parTrans" cxnId="{E63ED49A-1A1F-AD4A-935E-58C5BD536167}">
      <dgm:prSet/>
      <dgm:spPr/>
      <dgm:t>
        <a:bodyPr/>
        <a:lstStyle/>
        <a:p>
          <a:endParaRPr lang="en-US"/>
        </a:p>
      </dgm:t>
    </dgm:pt>
    <dgm:pt modelId="{E4046485-A44B-DE40-BF8D-233E2680DA43}" type="sibTrans" cxnId="{E63ED49A-1A1F-AD4A-935E-58C5BD536167}">
      <dgm:prSet/>
      <dgm:spPr/>
      <dgm:t>
        <a:bodyPr/>
        <a:lstStyle/>
        <a:p>
          <a:endParaRPr lang="en-US"/>
        </a:p>
      </dgm:t>
    </dgm:pt>
    <dgm:pt modelId="{4B683A24-4C56-6041-84FF-5921780682D5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Execute</a:t>
          </a:r>
        </a:p>
      </dgm:t>
    </dgm:pt>
    <dgm:pt modelId="{A4907941-AD35-7E4A-BCFB-69AA936D1646}" type="parTrans" cxnId="{73E41EED-E1BE-F149-97F2-C952D1EAF64F}">
      <dgm:prSet/>
      <dgm:spPr/>
      <dgm:t>
        <a:bodyPr/>
        <a:lstStyle/>
        <a:p>
          <a:endParaRPr lang="en-US"/>
        </a:p>
      </dgm:t>
    </dgm:pt>
    <dgm:pt modelId="{990CB50E-9FC2-A945-9979-7A7F4AB73B52}" type="sibTrans" cxnId="{73E41EED-E1BE-F149-97F2-C952D1EAF64F}">
      <dgm:prSet/>
      <dgm:spPr/>
      <dgm:t>
        <a:bodyPr/>
        <a:lstStyle/>
        <a:p>
          <a:endParaRPr lang="en-US"/>
        </a:p>
      </dgm:t>
    </dgm:pt>
    <dgm:pt modelId="{BF58DE80-B338-AB4B-8DDD-D0EC5B8CB26E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Reflect</a:t>
          </a:r>
        </a:p>
      </dgm:t>
    </dgm:pt>
    <dgm:pt modelId="{1C024B85-CBDB-8243-9A04-779DC7EC7712}" type="parTrans" cxnId="{C5B180D7-49E9-A845-A37E-099E54BD81FC}">
      <dgm:prSet/>
      <dgm:spPr/>
      <dgm:t>
        <a:bodyPr/>
        <a:lstStyle/>
        <a:p>
          <a:endParaRPr lang="en-US"/>
        </a:p>
      </dgm:t>
    </dgm:pt>
    <dgm:pt modelId="{B9FF1EA1-75C1-3C40-89D6-42A9452BFE19}" type="sibTrans" cxnId="{C5B180D7-49E9-A845-A37E-099E54BD81FC}">
      <dgm:prSet/>
      <dgm:spPr/>
      <dgm:t>
        <a:bodyPr/>
        <a:lstStyle/>
        <a:p>
          <a:endParaRPr lang="en-US"/>
        </a:p>
      </dgm:t>
    </dgm:pt>
    <dgm:pt modelId="{27E102BA-8FC0-B44A-88B8-53BAA69AE652}" type="pres">
      <dgm:prSet presAssocID="{573402BB-889C-B140-90DE-78D8C6D75FF5}" presName="cycle" presStyleCnt="0">
        <dgm:presLayoutVars>
          <dgm:dir/>
          <dgm:resizeHandles val="exact"/>
        </dgm:presLayoutVars>
      </dgm:prSet>
      <dgm:spPr/>
    </dgm:pt>
    <dgm:pt modelId="{C21853E8-B1CB-8046-AD87-8CBCD8F76AE4}" type="pres">
      <dgm:prSet presAssocID="{A41EF3AE-BEA0-5A4F-BE81-90B6F94D2120}" presName="dummy" presStyleCnt="0"/>
      <dgm:spPr/>
    </dgm:pt>
    <dgm:pt modelId="{9F397077-9E38-8B4B-8AD3-E6066DFCA032}" type="pres">
      <dgm:prSet presAssocID="{A41EF3AE-BEA0-5A4F-BE81-90B6F94D2120}" presName="node" presStyleLbl="revTx" presStyleIdx="0" presStyleCnt="3">
        <dgm:presLayoutVars>
          <dgm:bulletEnabled val="1"/>
        </dgm:presLayoutVars>
      </dgm:prSet>
      <dgm:spPr/>
    </dgm:pt>
    <dgm:pt modelId="{2F6861F5-7F6E-3C40-9F59-AE4B4085189A}" type="pres">
      <dgm:prSet presAssocID="{E4046485-A44B-DE40-BF8D-233E2680DA43}" presName="sibTrans" presStyleLbl="node1" presStyleIdx="0" presStyleCnt="3"/>
      <dgm:spPr/>
    </dgm:pt>
    <dgm:pt modelId="{EC51A8A9-1FBE-D846-A5DB-ABBF12A0BF3B}" type="pres">
      <dgm:prSet presAssocID="{4B683A24-4C56-6041-84FF-5921780682D5}" presName="dummy" presStyleCnt="0"/>
      <dgm:spPr/>
    </dgm:pt>
    <dgm:pt modelId="{0EDC8632-4365-B941-A012-93C8411722A8}" type="pres">
      <dgm:prSet presAssocID="{4B683A24-4C56-6041-84FF-5921780682D5}" presName="node" presStyleLbl="revTx" presStyleIdx="1" presStyleCnt="3">
        <dgm:presLayoutVars>
          <dgm:bulletEnabled val="1"/>
        </dgm:presLayoutVars>
      </dgm:prSet>
      <dgm:spPr/>
    </dgm:pt>
    <dgm:pt modelId="{129C6B65-591D-0D4C-B8E7-9B6A70FF58AE}" type="pres">
      <dgm:prSet presAssocID="{990CB50E-9FC2-A945-9979-7A7F4AB73B52}" presName="sibTrans" presStyleLbl="node1" presStyleIdx="1" presStyleCnt="3"/>
      <dgm:spPr/>
    </dgm:pt>
    <dgm:pt modelId="{FCD45B04-BF94-5248-BE74-16D45B545290}" type="pres">
      <dgm:prSet presAssocID="{BF58DE80-B338-AB4B-8DDD-D0EC5B8CB26E}" presName="dummy" presStyleCnt="0"/>
      <dgm:spPr/>
    </dgm:pt>
    <dgm:pt modelId="{5B7581DE-67C5-C942-8D4C-BC6D86DA00DB}" type="pres">
      <dgm:prSet presAssocID="{BF58DE80-B338-AB4B-8DDD-D0EC5B8CB26E}" presName="node" presStyleLbl="revTx" presStyleIdx="2" presStyleCnt="3">
        <dgm:presLayoutVars>
          <dgm:bulletEnabled val="1"/>
        </dgm:presLayoutVars>
      </dgm:prSet>
      <dgm:spPr/>
    </dgm:pt>
    <dgm:pt modelId="{57DCC23C-9058-404F-BE22-DD3B34088950}" type="pres">
      <dgm:prSet presAssocID="{B9FF1EA1-75C1-3C40-89D6-42A9452BFE19}" presName="sibTrans" presStyleLbl="node1" presStyleIdx="2" presStyleCnt="3"/>
      <dgm:spPr/>
    </dgm:pt>
  </dgm:ptLst>
  <dgm:cxnLst>
    <dgm:cxn modelId="{5B218103-F143-8048-B02B-44954F4C1E08}" type="presOf" srcId="{990CB50E-9FC2-A945-9979-7A7F4AB73B52}" destId="{129C6B65-591D-0D4C-B8E7-9B6A70FF58AE}" srcOrd="0" destOrd="0" presId="urn:microsoft.com/office/officeart/2005/8/layout/cycle1"/>
    <dgm:cxn modelId="{7EF07609-6726-164A-B2A4-C6C2CCB87243}" type="presOf" srcId="{BF58DE80-B338-AB4B-8DDD-D0EC5B8CB26E}" destId="{5B7581DE-67C5-C942-8D4C-BC6D86DA00DB}" srcOrd="0" destOrd="0" presId="urn:microsoft.com/office/officeart/2005/8/layout/cycle1"/>
    <dgm:cxn modelId="{892A162F-7B19-F849-A261-5F6169500A5A}" type="presOf" srcId="{573402BB-889C-B140-90DE-78D8C6D75FF5}" destId="{27E102BA-8FC0-B44A-88B8-53BAA69AE652}" srcOrd="0" destOrd="0" presId="urn:microsoft.com/office/officeart/2005/8/layout/cycle1"/>
    <dgm:cxn modelId="{5725D43D-7B49-C243-BD51-3ACE4ADCCA13}" type="presOf" srcId="{A41EF3AE-BEA0-5A4F-BE81-90B6F94D2120}" destId="{9F397077-9E38-8B4B-8AD3-E6066DFCA032}" srcOrd="0" destOrd="0" presId="urn:microsoft.com/office/officeart/2005/8/layout/cycle1"/>
    <dgm:cxn modelId="{CC067F90-96F0-0645-99ED-8373F2D9524B}" type="presOf" srcId="{B9FF1EA1-75C1-3C40-89D6-42A9452BFE19}" destId="{57DCC23C-9058-404F-BE22-DD3B34088950}" srcOrd="0" destOrd="0" presId="urn:microsoft.com/office/officeart/2005/8/layout/cycle1"/>
    <dgm:cxn modelId="{E63ED49A-1A1F-AD4A-935E-58C5BD536167}" srcId="{573402BB-889C-B140-90DE-78D8C6D75FF5}" destId="{A41EF3AE-BEA0-5A4F-BE81-90B6F94D2120}" srcOrd="0" destOrd="0" parTransId="{8EECBA46-7A96-664A-95E6-EC9D96F88176}" sibTransId="{E4046485-A44B-DE40-BF8D-233E2680DA43}"/>
    <dgm:cxn modelId="{F29BA8A4-71BE-ED42-9897-ACB5698358EA}" type="presOf" srcId="{E4046485-A44B-DE40-BF8D-233E2680DA43}" destId="{2F6861F5-7F6E-3C40-9F59-AE4B4085189A}" srcOrd="0" destOrd="0" presId="urn:microsoft.com/office/officeart/2005/8/layout/cycle1"/>
    <dgm:cxn modelId="{E20FA3C2-7C80-DC40-9587-7228B7EC09C7}" type="presOf" srcId="{4B683A24-4C56-6041-84FF-5921780682D5}" destId="{0EDC8632-4365-B941-A012-93C8411722A8}" srcOrd="0" destOrd="0" presId="urn:microsoft.com/office/officeart/2005/8/layout/cycle1"/>
    <dgm:cxn modelId="{C5B180D7-49E9-A845-A37E-099E54BD81FC}" srcId="{573402BB-889C-B140-90DE-78D8C6D75FF5}" destId="{BF58DE80-B338-AB4B-8DDD-D0EC5B8CB26E}" srcOrd="2" destOrd="0" parTransId="{1C024B85-CBDB-8243-9A04-779DC7EC7712}" sibTransId="{B9FF1EA1-75C1-3C40-89D6-42A9452BFE19}"/>
    <dgm:cxn modelId="{73E41EED-E1BE-F149-97F2-C952D1EAF64F}" srcId="{573402BB-889C-B140-90DE-78D8C6D75FF5}" destId="{4B683A24-4C56-6041-84FF-5921780682D5}" srcOrd="1" destOrd="0" parTransId="{A4907941-AD35-7E4A-BCFB-69AA936D1646}" sibTransId="{990CB50E-9FC2-A945-9979-7A7F4AB73B52}"/>
    <dgm:cxn modelId="{184AEAF8-A8BF-8C4D-9273-41B5EA5F71F8}" type="presParOf" srcId="{27E102BA-8FC0-B44A-88B8-53BAA69AE652}" destId="{C21853E8-B1CB-8046-AD87-8CBCD8F76AE4}" srcOrd="0" destOrd="0" presId="urn:microsoft.com/office/officeart/2005/8/layout/cycle1"/>
    <dgm:cxn modelId="{6AFAF383-EC80-3043-A534-75A6E6B26FCC}" type="presParOf" srcId="{27E102BA-8FC0-B44A-88B8-53BAA69AE652}" destId="{9F397077-9E38-8B4B-8AD3-E6066DFCA032}" srcOrd="1" destOrd="0" presId="urn:microsoft.com/office/officeart/2005/8/layout/cycle1"/>
    <dgm:cxn modelId="{F00D9043-DB49-A243-944D-383D6A0DAF71}" type="presParOf" srcId="{27E102BA-8FC0-B44A-88B8-53BAA69AE652}" destId="{2F6861F5-7F6E-3C40-9F59-AE4B4085189A}" srcOrd="2" destOrd="0" presId="urn:microsoft.com/office/officeart/2005/8/layout/cycle1"/>
    <dgm:cxn modelId="{808F191F-01E7-8B4A-8604-0A879C2B0CB9}" type="presParOf" srcId="{27E102BA-8FC0-B44A-88B8-53BAA69AE652}" destId="{EC51A8A9-1FBE-D846-A5DB-ABBF12A0BF3B}" srcOrd="3" destOrd="0" presId="urn:microsoft.com/office/officeart/2005/8/layout/cycle1"/>
    <dgm:cxn modelId="{44D347AA-F0C4-9E4B-96D9-C309A1FAAC36}" type="presParOf" srcId="{27E102BA-8FC0-B44A-88B8-53BAA69AE652}" destId="{0EDC8632-4365-B941-A012-93C8411722A8}" srcOrd="4" destOrd="0" presId="urn:microsoft.com/office/officeart/2005/8/layout/cycle1"/>
    <dgm:cxn modelId="{9E77D17C-2BDB-634F-917D-DDD735436CBF}" type="presParOf" srcId="{27E102BA-8FC0-B44A-88B8-53BAA69AE652}" destId="{129C6B65-591D-0D4C-B8E7-9B6A70FF58AE}" srcOrd="5" destOrd="0" presId="urn:microsoft.com/office/officeart/2005/8/layout/cycle1"/>
    <dgm:cxn modelId="{8D0AB49C-0605-0041-AA04-F5499D1D6E05}" type="presParOf" srcId="{27E102BA-8FC0-B44A-88B8-53BAA69AE652}" destId="{FCD45B04-BF94-5248-BE74-16D45B545290}" srcOrd="6" destOrd="0" presId="urn:microsoft.com/office/officeart/2005/8/layout/cycle1"/>
    <dgm:cxn modelId="{ED6825BE-7D34-BE4B-8422-35292281752A}" type="presParOf" srcId="{27E102BA-8FC0-B44A-88B8-53BAA69AE652}" destId="{5B7581DE-67C5-C942-8D4C-BC6D86DA00DB}" srcOrd="7" destOrd="0" presId="urn:microsoft.com/office/officeart/2005/8/layout/cycle1"/>
    <dgm:cxn modelId="{41A1FDBC-76CF-9346-9696-0F17D5478768}" type="presParOf" srcId="{27E102BA-8FC0-B44A-88B8-53BAA69AE652}" destId="{57DCC23C-9058-404F-BE22-DD3B34088950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3402BB-889C-B140-90DE-78D8C6D75FF5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1EF3AE-BEA0-5A4F-BE81-90B6F94D2120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Plan</a:t>
          </a:r>
        </a:p>
      </dgm:t>
    </dgm:pt>
    <dgm:pt modelId="{8EECBA46-7A96-664A-95E6-EC9D96F88176}" type="parTrans" cxnId="{E63ED49A-1A1F-AD4A-935E-58C5BD536167}">
      <dgm:prSet/>
      <dgm:spPr/>
      <dgm:t>
        <a:bodyPr/>
        <a:lstStyle/>
        <a:p>
          <a:endParaRPr lang="en-US"/>
        </a:p>
      </dgm:t>
    </dgm:pt>
    <dgm:pt modelId="{E4046485-A44B-DE40-BF8D-233E2680DA43}" type="sibTrans" cxnId="{E63ED49A-1A1F-AD4A-935E-58C5BD536167}">
      <dgm:prSet/>
      <dgm:spPr/>
      <dgm:t>
        <a:bodyPr/>
        <a:lstStyle/>
        <a:p>
          <a:endParaRPr lang="en-US"/>
        </a:p>
      </dgm:t>
    </dgm:pt>
    <dgm:pt modelId="{4B683A24-4C56-6041-84FF-5921780682D5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Execute</a:t>
          </a:r>
        </a:p>
      </dgm:t>
    </dgm:pt>
    <dgm:pt modelId="{A4907941-AD35-7E4A-BCFB-69AA936D1646}" type="parTrans" cxnId="{73E41EED-E1BE-F149-97F2-C952D1EAF64F}">
      <dgm:prSet/>
      <dgm:spPr/>
      <dgm:t>
        <a:bodyPr/>
        <a:lstStyle/>
        <a:p>
          <a:endParaRPr lang="en-US"/>
        </a:p>
      </dgm:t>
    </dgm:pt>
    <dgm:pt modelId="{990CB50E-9FC2-A945-9979-7A7F4AB73B52}" type="sibTrans" cxnId="{73E41EED-E1BE-F149-97F2-C952D1EAF64F}">
      <dgm:prSet/>
      <dgm:spPr/>
      <dgm:t>
        <a:bodyPr/>
        <a:lstStyle/>
        <a:p>
          <a:endParaRPr lang="en-US"/>
        </a:p>
      </dgm:t>
    </dgm:pt>
    <dgm:pt modelId="{BF58DE80-B338-AB4B-8DDD-D0EC5B8CB26E}">
      <dgm:prSet phldrT="[Text]"/>
      <dgm:spPr/>
      <dgm:t>
        <a:bodyPr/>
        <a:lstStyle/>
        <a:p>
          <a:r>
            <a:rPr lang="en-US" dirty="0">
              <a:solidFill>
                <a:schemeClr val="accent1"/>
              </a:solidFill>
              <a:latin typeface="National 2" panose="020B0504030502020203" pitchFamily="34" charset="77"/>
            </a:rPr>
            <a:t>Reflect</a:t>
          </a:r>
        </a:p>
      </dgm:t>
    </dgm:pt>
    <dgm:pt modelId="{1C024B85-CBDB-8243-9A04-779DC7EC7712}" type="parTrans" cxnId="{C5B180D7-49E9-A845-A37E-099E54BD81FC}">
      <dgm:prSet/>
      <dgm:spPr/>
      <dgm:t>
        <a:bodyPr/>
        <a:lstStyle/>
        <a:p>
          <a:endParaRPr lang="en-US"/>
        </a:p>
      </dgm:t>
    </dgm:pt>
    <dgm:pt modelId="{B9FF1EA1-75C1-3C40-89D6-42A9452BFE19}" type="sibTrans" cxnId="{C5B180D7-49E9-A845-A37E-099E54BD81FC}">
      <dgm:prSet/>
      <dgm:spPr/>
      <dgm:t>
        <a:bodyPr/>
        <a:lstStyle/>
        <a:p>
          <a:endParaRPr lang="en-US"/>
        </a:p>
      </dgm:t>
    </dgm:pt>
    <dgm:pt modelId="{27E102BA-8FC0-B44A-88B8-53BAA69AE652}" type="pres">
      <dgm:prSet presAssocID="{573402BB-889C-B140-90DE-78D8C6D75FF5}" presName="cycle" presStyleCnt="0">
        <dgm:presLayoutVars>
          <dgm:dir/>
          <dgm:resizeHandles val="exact"/>
        </dgm:presLayoutVars>
      </dgm:prSet>
      <dgm:spPr/>
    </dgm:pt>
    <dgm:pt modelId="{C21853E8-B1CB-8046-AD87-8CBCD8F76AE4}" type="pres">
      <dgm:prSet presAssocID="{A41EF3AE-BEA0-5A4F-BE81-90B6F94D2120}" presName="dummy" presStyleCnt="0"/>
      <dgm:spPr/>
    </dgm:pt>
    <dgm:pt modelId="{9F397077-9E38-8B4B-8AD3-E6066DFCA032}" type="pres">
      <dgm:prSet presAssocID="{A41EF3AE-BEA0-5A4F-BE81-90B6F94D2120}" presName="node" presStyleLbl="revTx" presStyleIdx="0" presStyleCnt="3">
        <dgm:presLayoutVars>
          <dgm:bulletEnabled val="1"/>
        </dgm:presLayoutVars>
      </dgm:prSet>
      <dgm:spPr/>
    </dgm:pt>
    <dgm:pt modelId="{2F6861F5-7F6E-3C40-9F59-AE4B4085189A}" type="pres">
      <dgm:prSet presAssocID="{E4046485-A44B-DE40-BF8D-233E2680DA43}" presName="sibTrans" presStyleLbl="node1" presStyleIdx="0" presStyleCnt="3"/>
      <dgm:spPr/>
    </dgm:pt>
    <dgm:pt modelId="{EC51A8A9-1FBE-D846-A5DB-ABBF12A0BF3B}" type="pres">
      <dgm:prSet presAssocID="{4B683A24-4C56-6041-84FF-5921780682D5}" presName="dummy" presStyleCnt="0"/>
      <dgm:spPr/>
    </dgm:pt>
    <dgm:pt modelId="{0EDC8632-4365-B941-A012-93C8411722A8}" type="pres">
      <dgm:prSet presAssocID="{4B683A24-4C56-6041-84FF-5921780682D5}" presName="node" presStyleLbl="revTx" presStyleIdx="1" presStyleCnt="3">
        <dgm:presLayoutVars>
          <dgm:bulletEnabled val="1"/>
        </dgm:presLayoutVars>
      </dgm:prSet>
      <dgm:spPr/>
    </dgm:pt>
    <dgm:pt modelId="{129C6B65-591D-0D4C-B8E7-9B6A70FF58AE}" type="pres">
      <dgm:prSet presAssocID="{990CB50E-9FC2-A945-9979-7A7F4AB73B52}" presName="sibTrans" presStyleLbl="node1" presStyleIdx="1" presStyleCnt="3"/>
      <dgm:spPr/>
    </dgm:pt>
    <dgm:pt modelId="{FCD45B04-BF94-5248-BE74-16D45B545290}" type="pres">
      <dgm:prSet presAssocID="{BF58DE80-B338-AB4B-8DDD-D0EC5B8CB26E}" presName="dummy" presStyleCnt="0"/>
      <dgm:spPr/>
    </dgm:pt>
    <dgm:pt modelId="{5B7581DE-67C5-C942-8D4C-BC6D86DA00DB}" type="pres">
      <dgm:prSet presAssocID="{BF58DE80-B338-AB4B-8DDD-D0EC5B8CB26E}" presName="node" presStyleLbl="revTx" presStyleIdx="2" presStyleCnt="3">
        <dgm:presLayoutVars>
          <dgm:bulletEnabled val="1"/>
        </dgm:presLayoutVars>
      </dgm:prSet>
      <dgm:spPr/>
    </dgm:pt>
    <dgm:pt modelId="{57DCC23C-9058-404F-BE22-DD3B34088950}" type="pres">
      <dgm:prSet presAssocID="{B9FF1EA1-75C1-3C40-89D6-42A9452BFE19}" presName="sibTrans" presStyleLbl="node1" presStyleIdx="2" presStyleCnt="3"/>
      <dgm:spPr/>
    </dgm:pt>
  </dgm:ptLst>
  <dgm:cxnLst>
    <dgm:cxn modelId="{5B218103-F143-8048-B02B-44954F4C1E08}" type="presOf" srcId="{990CB50E-9FC2-A945-9979-7A7F4AB73B52}" destId="{129C6B65-591D-0D4C-B8E7-9B6A70FF58AE}" srcOrd="0" destOrd="0" presId="urn:microsoft.com/office/officeart/2005/8/layout/cycle1"/>
    <dgm:cxn modelId="{7EF07609-6726-164A-B2A4-C6C2CCB87243}" type="presOf" srcId="{BF58DE80-B338-AB4B-8DDD-D0EC5B8CB26E}" destId="{5B7581DE-67C5-C942-8D4C-BC6D86DA00DB}" srcOrd="0" destOrd="0" presId="urn:microsoft.com/office/officeart/2005/8/layout/cycle1"/>
    <dgm:cxn modelId="{892A162F-7B19-F849-A261-5F6169500A5A}" type="presOf" srcId="{573402BB-889C-B140-90DE-78D8C6D75FF5}" destId="{27E102BA-8FC0-B44A-88B8-53BAA69AE652}" srcOrd="0" destOrd="0" presId="urn:microsoft.com/office/officeart/2005/8/layout/cycle1"/>
    <dgm:cxn modelId="{5725D43D-7B49-C243-BD51-3ACE4ADCCA13}" type="presOf" srcId="{A41EF3AE-BEA0-5A4F-BE81-90B6F94D2120}" destId="{9F397077-9E38-8B4B-8AD3-E6066DFCA032}" srcOrd="0" destOrd="0" presId="urn:microsoft.com/office/officeart/2005/8/layout/cycle1"/>
    <dgm:cxn modelId="{CC067F90-96F0-0645-99ED-8373F2D9524B}" type="presOf" srcId="{B9FF1EA1-75C1-3C40-89D6-42A9452BFE19}" destId="{57DCC23C-9058-404F-BE22-DD3B34088950}" srcOrd="0" destOrd="0" presId="urn:microsoft.com/office/officeart/2005/8/layout/cycle1"/>
    <dgm:cxn modelId="{E63ED49A-1A1F-AD4A-935E-58C5BD536167}" srcId="{573402BB-889C-B140-90DE-78D8C6D75FF5}" destId="{A41EF3AE-BEA0-5A4F-BE81-90B6F94D2120}" srcOrd="0" destOrd="0" parTransId="{8EECBA46-7A96-664A-95E6-EC9D96F88176}" sibTransId="{E4046485-A44B-DE40-BF8D-233E2680DA43}"/>
    <dgm:cxn modelId="{F29BA8A4-71BE-ED42-9897-ACB5698358EA}" type="presOf" srcId="{E4046485-A44B-DE40-BF8D-233E2680DA43}" destId="{2F6861F5-7F6E-3C40-9F59-AE4B4085189A}" srcOrd="0" destOrd="0" presId="urn:microsoft.com/office/officeart/2005/8/layout/cycle1"/>
    <dgm:cxn modelId="{E20FA3C2-7C80-DC40-9587-7228B7EC09C7}" type="presOf" srcId="{4B683A24-4C56-6041-84FF-5921780682D5}" destId="{0EDC8632-4365-B941-A012-93C8411722A8}" srcOrd="0" destOrd="0" presId="urn:microsoft.com/office/officeart/2005/8/layout/cycle1"/>
    <dgm:cxn modelId="{C5B180D7-49E9-A845-A37E-099E54BD81FC}" srcId="{573402BB-889C-B140-90DE-78D8C6D75FF5}" destId="{BF58DE80-B338-AB4B-8DDD-D0EC5B8CB26E}" srcOrd="2" destOrd="0" parTransId="{1C024B85-CBDB-8243-9A04-779DC7EC7712}" sibTransId="{B9FF1EA1-75C1-3C40-89D6-42A9452BFE19}"/>
    <dgm:cxn modelId="{73E41EED-E1BE-F149-97F2-C952D1EAF64F}" srcId="{573402BB-889C-B140-90DE-78D8C6D75FF5}" destId="{4B683A24-4C56-6041-84FF-5921780682D5}" srcOrd="1" destOrd="0" parTransId="{A4907941-AD35-7E4A-BCFB-69AA936D1646}" sibTransId="{990CB50E-9FC2-A945-9979-7A7F4AB73B52}"/>
    <dgm:cxn modelId="{184AEAF8-A8BF-8C4D-9273-41B5EA5F71F8}" type="presParOf" srcId="{27E102BA-8FC0-B44A-88B8-53BAA69AE652}" destId="{C21853E8-B1CB-8046-AD87-8CBCD8F76AE4}" srcOrd="0" destOrd="0" presId="urn:microsoft.com/office/officeart/2005/8/layout/cycle1"/>
    <dgm:cxn modelId="{6AFAF383-EC80-3043-A534-75A6E6B26FCC}" type="presParOf" srcId="{27E102BA-8FC0-B44A-88B8-53BAA69AE652}" destId="{9F397077-9E38-8B4B-8AD3-E6066DFCA032}" srcOrd="1" destOrd="0" presId="urn:microsoft.com/office/officeart/2005/8/layout/cycle1"/>
    <dgm:cxn modelId="{F00D9043-DB49-A243-944D-383D6A0DAF71}" type="presParOf" srcId="{27E102BA-8FC0-B44A-88B8-53BAA69AE652}" destId="{2F6861F5-7F6E-3C40-9F59-AE4B4085189A}" srcOrd="2" destOrd="0" presId="urn:microsoft.com/office/officeart/2005/8/layout/cycle1"/>
    <dgm:cxn modelId="{808F191F-01E7-8B4A-8604-0A879C2B0CB9}" type="presParOf" srcId="{27E102BA-8FC0-B44A-88B8-53BAA69AE652}" destId="{EC51A8A9-1FBE-D846-A5DB-ABBF12A0BF3B}" srcOrd="3" destOrd="0" presId="urn:microsoft.com/office/officeart/2005/8/layout/cycle1"/>
    <dgm:cxn modelId="{44D347AA-F0C4-9E4B-96D9-C309A1FAAC36}" type="presParOf" srcId="{27E102BA-8FC0-B44A-88B8-53BAA69AE652}" destId="{0EDC8632-4365-B941-A012-93C8411722A8}" srcOrd="4" destOrd="0" presId="urn:microsoft.com/office/officeart/2005/8/layout/cycle1"/>
    <dgm:cxn modelId="{9E77D17C-2BDB-634F-917D-DDD735436CBF}" type="presParOf" srcId="{27E102BA-8FC0-B44A-88B8-53BAA69AE652}" destId="{129C6B65-591D-0D4C-B8E7-9B6A70FF58AE}" srcOrd="5" destOrd="0" presId="urn:microsoft.com/office/officeart/2005/8/layout/cycle1"/>
    <dgm:cxn modelId="{8D0AB49C-0605-0041-AA04-F5499D1D6E05}" type="presParOf" srcId="{27E102BA-8FC0-B44A-88B8-53BAA69AE652}" destId="{FCD45B04-BF94-5248-BE74-16D45B545290}" srcOrd="6" destOrd="0" presId="urn:microsoft.com/office/officeart/2005/8/layout/cycle1"/>
    <dgm:cxn modelId="{ED6825BE-7D34-BE4B-8422-35292281752A}" type="presParOf" srcId="{27E102BA-8FC0-B44A-88B8-53BAA69AE652}" destId="{5B7581DE-67C5-C942-8D4C-BC6D86DA00DB}" srcOrd="7" destOrd="0" presId="urn:microsoft.com/office/officeart/2005/8/layout/cycle1"/>
    <dgm:cxn modelId="{41A1FDBC-76CF-9346-9696-0F17D5478768}" type="presParOf" srcId="{27E102BA-8FC0-B44A-88B8-53BAA69AE652}" destId="{57DCC23C-9058-404F-BE22-DD3B34088950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97077-9E38-8B4B-8AD3-E6066DFCA032}">
      <dsp:nvSpPr>
        <dsp:cNvPr id="0" name=""/>
        <dsp:cNvSpPr/>
      </dsp:nvSpPr>
      <dsp:spPr>
        <a:xfrm>
          <a:off x="2779012" y="305982"/>
          <a:ext cx="1554212" cy="1554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1"/>
              </a:solidFill>
              <a:latin typeface="National 2" panose="020B0504030502020203" pitchFamily="34" charset="77"/>
            </a:rPr>
            <a:t>Plan</a:t>
          </a:r>
        </a:p>
      </dsp:txBody>
      <dsp:txXfrm>
        <a:off x="2779012" y="305982"/>
        <a:ext cx="1554212" cy="1554212"/>
      </dsp:txXfrm>
    </dsp:sp>
    <dsp:sp modelId="{2F6861F5-7F6E-3C40-9F59-AE4B4085189A}">
      <dsp:nvSpPr>
        <dsp:cNvPr id="0" name=""/>
        <dsp:cNvSpPr/>
      </dsp:nvSpPr>
      <dsp:spPr>
        <a:xfrm>
          <a:off x="408971" y="-539"/>
          <a:ext cx="3677856" cy="3677856"/>
        </a:xfrm>
        <a:prstGeom prst="circularArrow">
          <a:avLst>
            <a:gd name="adj1" fmla="val 8240"/>
            <a:gd name="adj2" fmla="val 575433"/>
            <a:gd name="adj3" fmla="val 2966985"/>
            <a:gd name="adj4" fmla="val 49626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DC8632-4365-B941-A012-93C8411722A8}">
      <dsp:nvSpPr>
        <dsp:cNvPr id="0" name=""/>
        <dsp:cNvSpPr/>
      </dsp:nvSpPr>
      <dsp:spPr>
        <a:xfrm>
          <a:off x="1470793" y="2571884"/>
          <a:ext cx="1554212" cy="1554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1"/>
              </a:solidFill>
              <a:latin typeface="National 2" panose="020B0504030502020203" pitchFamily="34" charset="77"/>
            </a:rPr>
            <a:t>Execute</a:t>
          </a:r>
        </a:p>
      </dsp:txBody>
      <dsp:txXfrm>
        <a:off x="1470793" y="2571884"/>
        <a:ext cx="1554212" cy="1554212"/>
      </dsp:txXfrm>
    </dsp:sp>
    <dsp:sp modelId="{129C6B65-591D-0D4C-B8E7-9B6A70FF58AE}">
      <dsp:nvSpPr>
        <dsp:cNvPr id="0" name=""/>
        <dsp:cNvSpPr/>
      </dsp:nvSpPr>
      <dsp:spPr>
        <a:xfrm>
          <a:off x="408971" y="-539"/>
          <a:ext cx="3677856" cy="3677856"/>
        </a:xfrm>
        <a:prstGeom prst="circularArrow">
          <a:avLst>
            <a:gd name="adj1" fmla="val 8240"/>
            <a:gd name="adj2" fmla="val 575433"/>
            <a:gd name="adj3" fmla="val 10174941"/>
            <a:gd name="adj4" fmla="val 7257582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581DE-67C5-C942-8D4C-BC6D86DA00DB}">
      <dsp:nvSpPr>
        <dsp:cNvPr id="0" name=""/>
        <dsp:cNvSpPr/>
      </dsp:nvSpPr>
      <dsp:spPr>
        <a:xfrm>
          <a:off x="162575" y="305982"/>
          <a:ext cx="1554212" cy="1554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1"/>
              </a:solidFill>
              <a:latin typeface="National 2" panose="020B0504030502020203" pitchFamily="34" charset="77"/>
            </a:rPr>
            <a:t>Reflect</a:t>
          </a:r>
        </a:p>
      </dsp:txBody>
      <dsp:txXfrm>
        <a:off x="162575" y="305982"/>
        <a:ext cx="1554212" cy="1554212"/>
      </dsp:txXfrm>
    </dsp:sp>
    <dsp:sp modelId="{57DCC23C-9058-404F-BE22-DD3B34088950}">
      <dsp:nvSpPr>
        <dsp:cNvPr id="0" name=""/>
        <dsp:cNvSpPr/>
      </dsp:nvSpPr>
      <dsp:spPr>
        <a:xfrm>
          <a:off x="408971" y="-539"/>
          <a:ext cx="3677856" cy="3677856"/>
        </a:xfrm>
        <a:prstGeom prst="circularArrow">
          <a:avLst>
            <a:gd name="adj1" fmla="val 8240"/>
            <a:gd name="adj2" fmla="val 575433"/>
            <a:gd name="adj3" fmla="val 16859644"/>
            <a:gd name="adj4" fmla="val 14964923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97077-9E38-8B4B-8AD3-E6066DFCA032}">
      <dsp:nvSpPr>
        <dsp:cNvPr id="0" name=""/>
        <dsp:cNvSpPr/>
      </dsp:nvSpPr>
      <dsp:spPr>
        <a:xfrm>
          <a:off x="2779012" y="305982"/>
          <a:ext cx="1554212" cy="1554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1"/>
              </a:solidFill>
              <a:latin typeface="National 2" panose="020B0504030502020203" pitchFamily="34" charset="77"/>
            </a:rPr>
            <a:t>Plan</a:t>
          </a:r>
        </a:p>
      </dsp:txBody>
      <dsp:txXfrm>
        <a:off x="2779012" y="305982"/>
        <a:ext cx="1554212" cy="1554212"/>
      </dsp:txXfrm>
    </dsp:sp>
    <dsp:sp modelId="{2F6861F5-7F6E-3C40-9F59-AE4B4085189A}">
      <dsp:nvSpPr>
        <dsp:cNvPr id="0" name=""/>
        <dsp:cNvSpPr/>
      </dsp:nvSpPr>
      <dsp:spPr>
        <a:xfrm>
          <a:off x="408971" y="-539"/>
          <a:ext cx="3677856" cy="3677856"/>
        </a:xfrm>
        <a:prstGeom prst="circularArrow">
          <a:avLst>
            <a:gd name="adj1" fmla="val 8240"/>
            <a:gd name="adj2" fmla="val 575433"/>
            <a:gd name="adj3" fmla="val 2966985"/>
            <a:gd name="adj4" fmla="val 49626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DC8632-4365-B941-A012-93C8411722A8}">
      <dsp:nvSpPr>
        <dsp:cNvPr id="0" name=""/>
        <dsp:cNvSpPr/>
      </dsp:nvSpPr>
      <dsp:spPr>
        <a:xfrm>
          <a:off x="1470793" y="2571884"/>
          <a:ext cx="1554212" cy="1554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1"/>
              </a:solidFill>
              <a:latin typeface="National 2" panose="020B0504030502020203" pitchFamily="34" charset="77"/>
            </a:rPr>
            <a:t>Execute</a:t>
          </a:r>
        </a:p>
      </dsp:txBody>
      <dsp:txXfrm>
        <a:off x="1470793" y="2571884"/>
        <a:ext cx="1554212" cy="1554212"/>
      </dsp:txXfrm>
    </dsp:sp>
    <dsp:sp modelId="{129C6B65-591D-0D4C-B8E7-9B6A70FF58AE}">
      <dsp:nvSpPr>
        <dsp:cNvPr id="0" name=""/>
        <dsp:cNvSpPr/>
      </dsp:nvSpPr>
      <dsp:spPr>
        <a:xfrm>
          <a:off x="408971" y="-539"/>
          <a:ext cx="3677856" cy="3677856"/>
        </a:xfrm>
        <a:prstGeom prst="circularArrow">
          <a:avLst>
            <a:gd name="adj1" fmla="val 8240"/>
            <a:gd name="adj2" fmla="val 575433"/>
            <a:gd name="adj3" fmla="val 10174941"/>
            <a:gd name="adj4" fmla="val 7257582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581DE-67C5-C942-8D4C-BC6D86DA00DB}">
      <dsp:nvSpPr>
        <dsp:cNvPr id="0" name=""/>
        <dsp:cNvSpPr/>
      </dsp:nvSpPr>
      <dsp:spPr>
        <a:xfrm>
          <a:off x="162575" y="305982"/>
          <a:ext cx="1554212" cy="1554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accent1"/>
              </a:solidFill>
              <a:latin typeface="National 2" panose="020B0504030502020203" pitchFamily="34" charset="77"/>
            </a:rPr>
            <a:t>Reflect</a:t>
          </a:r>
        </a:p>
      </dsp:txBody>
      <dsp:txXfrm>
        <a:off x="162575" y="305982"/>
        <a:ext cx="1554212" cy="1554212"/>
      </dsp:txXfrm>
    </dsp:sp>
    <dsp:sp modelId="{57DCC23C-9058-404F-BE22-DD3B34088950}">
      <dsp:nvSpPr>
        <dsp:cNvPr id="0" name=""/>
        <dsp:cNvSpPr/>
      </dsp:nvSpPr>
      <dsp:spPr>
        <a:xfrm>
          <a:off x="408971" y="-539"/>
          <a:ext cx="3677856" cy="3677856"/>
        </a:xfrm>
        <a:prstGeom prst="circularArrow">
          <a:avLst>
            <a:gd name="adj1" fmla="val 8240"/>
            <a:gd name="adj2" fmla="val 575433"/>
            <a:gd name="adj3" fmla="val 16859644"/>
            <a:gd name="adj4" fmla="val 14964923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97077-9E38-8B4B-8AD3-E6066DFCA032}">
      <dsp:nvSpPr>
        <dsp:cNvPr id="0" name=""/>
        <dsp:cNvSpPr/>
      </dsp:nvSpPr>
      <dsp:spPr>
        <a:xfrm>
          <a:off x="1386223" y="308924"/>
          <a:ext cx="823279" cy="82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/>
              </a:solidFill>
              <a:latin typeface="National 2" panose="020B0504030502020203" pitchFamily="34" charset="77"/>
            </a:rPr>
            <a:t>Plan</a:t>
          </a:r>
        </a:p>
      </dsp:txBody>
      <dsp:txXfrm>
        <a:off x="1386223" y="308924"/>
        <a:ext cx="823279" cy="823279"/>
      </dsp:txXfrm>
    </dsp:sp>
    <dsp:sp modelId="{2F6861F5-7F6E-3C40-9F59-AE4B4085189A}">
      <dsp:nvSpPr>
        <dsp:cNvPr id="0" name=""/>
        <dsp:cNvSpPr/>
      </dsp:nvSpPr>
      <dsp:spPr>
        <a:xfrm>
          <a:off x="130816" y="146563"/>
          <a:ext cx="1948166" cy="1948166"/>
        </a:xfrm>
        <a:prstGeom prst="circularArrow">
          <a:avLst>
            <a:gd name="adj1" fmla="val 8241"/>
            <a:gd name="adj2" fmla="val 575443"/>
            <a:gd name="adj3" fmla="val 2966940"/>
            <a:gd name="adj4" fmla="val 496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DC8632-4365-B941-A012-93C8411722A8}">
      <dsp:nvSpPr>
        <dsp:cNvPr id="0" name=""/>
        <dsp:cNvSpPr/>
      </dsp:nvSpPr>
      <dsp:spPr>
        <a:xfrm>
          <a:off x="693260" y="1509172"/>
          <a:ext cx="823279" cy="82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/>
              </a:solidFill>
              <a:latin typeface="National 2" panose="020B0504030502020203" pitchFamily="34" charset="77"/>
            </a:rPr>
            <a:t>Execute</a:t>
          </a:r>
        </a:p>
      </dsp:txBody>
      <dsp:txXfrm>
        <a:off x="693260" y="1509172"/>
        <a:ext cx="823279" cy="823279"/>
      </dsp:txXfrm>
    </dsp:sp>
    <dsp:sp modelId="{129C6B65-591D-0D4C-B8E7-9B6A70FF58AE}">
      <dsp:nvSpPr>
        <dsp:cNvPr id="0" name=""/>
        <dsp:cNvSpPr/>
      </dsp:nvSpPr>
      <dsp:spPr>
        <a:xfrm>
          <a:off x="130816" y="146563"/>
          <a:ext cx="1948166" cy="1948166"/>
        </a:xfrm>
        <a:prstGeom prst="circularArrow">
          <a:avLst>
            <a:gd name="adj1" fmla="val 8241"/>
            <a:gd name="adj2" fmla="val 575443"/>
            <a:gd name="adj3" fmla="val 10174902"/>
            <a:gd name="adj4" fmla="val 7257617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581DE-67C5-C942-8D4C-BC6D86DA00DB}">
      <dsp:nvSpPr>
        <dsp:cNvPr id="0" name=""/>
        <dsp:cNvSpPr/>
      </dsp:nvSpPr>
      <dsp:spPr>
        <a:xfrm>
          <a:off x="296" y="308924"/>
          <a:ext cx="823279" cy="82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/>
              </a:solidFill>
              <a:latin typeface="National 2" panose="020B0504030502020203" pitchFamily="34" charset="77"/>
            </a:rPr>
            <a:t>Reflect</a:t>
          </a:r>
        </a:p>
      </dsp:txBody>
      <dsp:txXfrm>
        <a:off x="296" y="308924"/>
        <a:ext cx="823279" cy="823279"/>
      </dsp:txXfrm>
    </dsp:sp>
    <dsp:sp modelId="{57DCC23C-9058-404F-BE22-DD3B34088950}">
      <dsp:nvSpPr>
        <dsp:cNvPr id="0" name=""/>
        <dsp:cNvSpPr/>
      </dsp:nvSpPr>
      <dsp:spPr>
        <a:xfrm>
          <a:off x="130816" y="146563"/>
          <a:ext cx="1948166" cy="1948166"/>
        </a:xfrm>
        <a:prstGeom prst="circularArrow">
          <a:avLst>
            <a:gd name="adj1" fmla="val 8241"/>
            <a:gd name="adj2" fmla="val 575443"/>
            <a:gd name="adj3" fmla="val 16859603"/>
            <a:gd name="adj4" fmla="val 149649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97077-9E38-8B4B-8AD3-E6066DFCA032}">
      <dsp:nvSpPr>
        <dsp:cNvPr id="0" name=""/>
        <dsp:cNvSpPr/>
      </dsp:nvSpPr>
      <dsp:spPr>
        <a:xfrm>
          <a:off x="1386223" y="308924"/>
          <a:ext cx="823279" cy="82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/>
              </a:solidFill>
              <a:latin typeface="National 2" panose="020B0504030502020203" pitchFamily="34" charset="77"/>
            </a:rPr>
            <a:t>Plan</a:t>
          </a:r>
        </a:p>
      </dsp:txBody>
      <dsp:txXfrm>
        <a:off x="1386223" y="308924"/>
        <a:ext cx="823279" cy="823279"/>
      </dsp:txXfrm>
    </dsp:sp>
    <dsp:sp modelId="{2F6861F5-7F6E-3C40-9F59-AE4B4085189A}">
      <dsp:nvSpPr>
        <dsp:cNvPr id="0" name=""/>
        <dsp:cNvSpPr/>
      </dsp:nvSpPr>
      <dsp:spPr>
        <a:xfrm>
          <a:off x="130816" y="146563"/>
          <a:ext cx="1948166" cy="1948166"/>
        </a:xfrm>
        <a:prstGeom prst="circularArrow">
          <a:avLst>
            <a:gd name="adj1" fmla="val 8241"/>
            <a:gd name="adj2" fmla="val 575443"/>
            <a:gd name="adj3" fmla="val 2966940"/>
            <a:gd name="adj4" fmla="val 496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DC8632-4365-B941-A012-93C8411722A8}">
      <dsp:nvSpPr>
        <dsp:cNvPr id="0" name=""/>
        <dsp:cNvSpPr/>
      </dsp:nvSpPr>
      <dsp:spPr>
        <a:xfrm>
          <a:off x="693260" y="1509172"/>
          <a:ext cx="823279" cy="82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/>
              </a:solidFill>
              <a:latin typeface="National 2" panose="020B0504030502020203" pitchFamily="34" charset="77"/>
            </a:rPr>
            <a:t>Execute</a:t>
          </a:r>
        </a:p>
      </dsp:txBody>
      <dsp:txXfrm>
        <a:off x="693260" y="1509172"/>
        <a:ext cx="823279" cy="823279"/>
      </dsp:txXfrm>
    </dsp:sp>
    <dsp:sp modelId="{129C6B65-591D-0D4C-B8E7-9B6A70FF58AE}">
      <dsp:nvSpPr>
        <dsp:cNvPr id="0" name=""/>
        <dsp:cNvSpPr/>
      </dsp:nvSpPr>
      <dsp:spPr>
        <a:xfrm>
          <a:off x="130816" y="146563"/>
          <a:ext cx="1948166" cy="1948166"/>
        </a:xfrm>
        <a:prstGeom prst="circularArrow">
          <a:avLst>
            <a:gd name="adj1" fmla="val 8241"/>
            <a:gd name="adj2" fmla="val 575443"/>
            <a:gd name="adj3" fmla="val 10174902"/>
            <a:gd name="adj4" fmla="val 7257617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581DE-67C5-C942-8D4C-BC6D86DA00DB}">
      <dsp:nvSpPr>
        <dsp:cNvPr id="0" name=""/>
        <dsp:cNvSpPr/>
      </dsp:nvSpPr>
      <dsp:spPr>
        <a:xfrm>
          <a:off x="296" y="308924"/>
          <a:ext cx="823279" cy="82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/>
              </a:solidFill>
              <a:latin typeface="National 2" panose="020B0504030502020203" pitchFamily="34" charset="77"/>
            </a:rPr>
            <a:t>Reflect</a:t>
          </a:r>
        </a:p>
      </dsp:txBody>
      <dsp:txXfrm>
        <a:off x="296" y="308924"/>
        <a:ext cx="823279" cy="823279"/>
      </dsp:txXfrm>
    </dsp:sp>
    <dsp:sp modelId="{57DCC23C-9058-404F-BE22-DD3B34088950}">
      <dsp:nvSpPr>
        <dsp:cNvPr id="0" name=""/>
        <dsp:cNvSpPr/>
      </dsp:nvSpPr>
      <dsp:spPr>
        <a:xfrm>
          <a:off x="130816" y="146563"/>
          <a:ext cx="1948166" cy="1948166"/>
        </a:xfrm>
        <a:prstGeom prst="circularArrow">
          <a:avLst>
            <a:gd name="adj1" fmla="val 8241"/>
            <a:gd name="adj2" fmla="val 575443"/>
            <a:gd name="adj3" fmla="val 16859603"/>
            <a:gd name="adj4" fmla="val 149649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97077-9E38-8B4B-8AD3-E6066DFCA032}">
      <dsp:nvSpPr>
        <dsp:cNvPr id="0" name=""/>
        <dsp:cNvSpPr/>
      </dsp:nvSpPr>
      <dsp:spPr>
        <a:xfrm>
          <a:off x="1386223" y="308924"/>
          <a:ext cx="823279" cy="82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/>
              </a:solidFill>
              <a:latin typeface="National 2" panose="020B0504030502020203" pitchFamily="34" charset="77"/>
            </a:rPr>
            <a:t>Plan</a:t>
          </a:r>
        </a:p>
      </dsp:txBody>
      <dsp:txXfrm>
        <a:off x="1386223" y="308924"/>
        <a:ext cx="823279" cy="823279"/>
      </dsp:txXfrm>
    </dsp:sp>
    <dsp:sp modelId="{2F6861F5-7F6E-3C40-9F59-AE4B4085189A}">
      <dsp:nvSpPr>
        <dsp:cNvPr id="0" name=""/>
        <dsp:cNvSpPr/>
      </dsp:nvSpPr>
      <dsp:spPr>
        <a:xfrm>
          <a:off x="130816" y="146563"/>
          <a:ext cx="1948166" cy="1948166"/>
        </a:xfrm>
        <a:prstGeom prst="circularArrow">
          <a:avLst>
            <a:gd name="adj1" fmla="val 8241"/>
            <a:gd name="adj2" fmla="val 575443"/>
            <a:gd name="adj3" fmla="val 2966940"/>
            <a:gd name="adj4" fmla="val 496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DC8632-4365-B941-A012-93C8411722A8}">
      <dsp:nvSpPr>
        <dsp:cNvPr id="0" name=""/>
        <dsp:cNvSpPr/>
      </dsp:nvSpPr>
      <dsp:spPr>
        <a:xfrm>
          <a:off x="693260" y="1509172"/>
          <a:ext cx="823279" cy="82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/>
              </a:solidFill>
              <a:latin typeface="National 2" panose="020B0504030502020203" pitchFamily="34" charset="77"/>
            </a:rPr>
            <a:t>Execute</a:t>
          </a:r>
        </a:p>
      </dsp:txBody>
      <dsp:txXfrm>
        <a:off x="693260" y="1509172"/>
        <a:ext cx="823279" cy="823279"/>
      </dsp:txXfrm>
    </dsp:sp>
    <dsp:sp modelId="{129C6B65-591D-0D4C-B8E7-9B6A70FF58AE}">
      <dsp:nvSpPr>
        <dsp:cNvPr id="0" name=""/>
        <dsp:cNvSpPr/>
      </dsp:nvSpPr>
      <dsp:spPr>
        <a:xfrm>
          <a:off x="130816" y="146563"/>
          <a:ext cx="1948166" cy="1948166"/>
        </a:xfrm>
        <a:prstGeom prst="circularArrow">
          <a:avLst>
            <a:gd name="adj1" fmla="val 8241"/>
            <a:gd name="adj2" fmla="val 575443"/>
            <a:gd name="adj3" fmla="val 10174902"/>
            <a:gd name="adj4" fmla="val 7257617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581DE-67C5-C942-8D4C-BC6D86DA00DB}">
      <dsp:nvSpPr>
        <dsp:cNvPr id="0" name=""/>
        <dsp:cNvSpPr/>
      </dsp:nvSpPr>
      <dsp:spPr>
        <a:xfrm>
          <a:off x="296" y="308924"/>
          <a:ext cx="823279" cy="82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1"/>
              </a:solidFill>
              <a:latin typeface="National 2" panose="020B0504030502020203" pitchFamily="34" charset="77"/>
            </a:rPr>
            <a:t>Reflect</a:t>
          </a:r>
        </a:p>
      </dsp:txBody>
      <dsp:txXfrm>
        <a:off x="296" y="308924"/>
        <a:ext cx="823279" cy="823279"/>
      </dsp:txXfrm>
    </dsp:sp>
    <dsp:sp modelId="{57DCC23C-9058-404F-BE22-DD3B34088950}">
      <dsp:nvSpPr>
        <dsp:cNvPr id="0" name=""/>
        <dsp:cNvSpPr/>
      </dsp:nvSpPr>
      <dsp:spPr>
        <a:xfrm>
          <a:off x="130816" y="146563"/>
          <a:ext cx="1948166" cy="1948166"/>
        </a:xfrm>
        <a:prstGeom prst="circularArrow">
          <a:avLst>
            <a:gd name="adj1" fmla="val 8241"/>
            <a:gd name="adj2" fmla="val 575443"/>
            <a:gd name="adj3" fmla="val 16859603"/>
            <a:gd name="adj4" fmla="val 149649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24/5/2025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24/5/2025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1pPr>
    <a:lvl2pPr marL="54413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2pPr>
    <a:lvl3pPr marL="1088279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3pPr>
    <a:lvl4pPr marL="163241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4pPr>
    <a:lvl5pPr marL="2176558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5pPr>
    <a:lvl6pPr marL="272069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6pPr>
    <a:lvl7pPr marL="326483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7pPr>
    <a:lvl8pPr marL="3808976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8pPr>
    <a:lvl9pPr marL="4353115" algn="l" defTabSz="1088279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2AB3C50-0815-4E72-B5C0-4CC01800180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D6D95E-88C9-4F51-9A96-C6DC690C4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70AC6F-A8DE-43B1-AB32-8BCC2ADD0A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1510" y="184205"/>
            <a:ext cx="2700330" cy="217696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1100">
                <a:solidFill>
                  <a:schemeClr val="bg1"/>
                </a:solidFill>
              </a:defRPr>
            </a:lvl1pPr>
            <a:lvl2pPr marL="101256" indent="0" algn="l">
              <a:buFontTx/>
              <a:buNone/>
              <a:defRPr sz="984"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[Current Date]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D68E9-7018-4336-9CC4-C1AD98D094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981" y="1428599"/>
            <a:ext cx="3912001" cy="40008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8FB25-7404-4D17-BC12-C5C5BD3F89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CB9713-6169-4BCA-998A-1ECD71372D8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 dirty="0"/>
              <a:t>Beyond Chatbots: Intro to Agentic Applications</a:t>
            </a:r>
          </a:p>
        </p:txBody>
      </p:sp>
    </p:spTree>
    <p:extLst>
      <p:ext uri="{BB962C8B-B14F-4D97-AF65-F5344CB8AC3E}">
        <p14:creationId xmlns:p14="http://schemas.microsoft.com/office/powerpoint/2010/main" val="340157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Cr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C3957F-CBD5-45F4-9139-BE2AD9F3D7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466EE-1402-4AD3-84F3-D1DF7AB79A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0"/>
            <a:ext cx="6853375" cy="345544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CC70461-48C5-43F7-8FBF-36F351503D81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014594" y="4925838"/>
            <a:ext cx="2939950" cy="156710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45B0B-FD87-427B-B1C8-DF115B45F6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54FC01-F717-4A46-B98F-96CECAD73C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1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36129" y="257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2"/>
            <a:ext cx="7155873" cy="685774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1383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747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49BA5-9018-4446-A86F-4EE58D7173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7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(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83DCC-83B4-4DDF-A2DD-53EA890722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60" y="246362"/>
            <a:ext cx="1288500" cy="134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A19B3-ADC4-46A3-BF00-57B86B7CFA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6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4298" y="2367188"/>
            <a:ext cx="742590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1508" y="2365636"/>
            <a:ext cx="3708586" cy="4126295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15CE4-9C5B-4DD4-9334-613E584A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10B5A-E47F-4858-B45E-5B1BEE8B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22C6C2-929C-48AB-A46A-05FC0AD9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08A26F-06F2-4E9D-90D3-59B5F05170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F2FEF4-AC70-4D84-9B67-5A54BD0F33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8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08" y="2365638"/>
            <a:ext cx="7441994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141451" y="2365639"/>
            <a:ext cx="3712953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D7C67-E5F6-43C5-997F-6434DA21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84D73-4796-4164-B818-FA3C28E0B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62CB5-7592-412B-8108-8BFA3C6D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0F9683-AEE5-4C7C-8337-8F0333B05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A82EE6-5B2A-4D35-9636-3FF0F8DEBC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1511" y="2365636"/>
            <a:ext cx="11543658" cy="197469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38777" y="4495699"/>
            <a:ext cx="11543658" cy="1974696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DFF93-5525-475A-BA2F-1F0C4F78D56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E2A29-28F0-4172-8807-541DB74FB8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E7CF56-F1E5-4795-9265-7AD96EC856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89AB79-1006-4785-9565-5855A6C464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E5D8E-5794-4172-9477-A462C7ED67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352C9B-A878-4E28-8F19-9BFE09A0DF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D2763-69FC-4FBC-A018-A5B79D9BF1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677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88F8E-C995-44E9-88C3-777D604D7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257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22DE8C-193B-40D2-86E4-37390E84CC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2B9284-71F9-4742-8BC8-CBD640B6E8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22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0" y="1413894"/>
            <a:ext cx="10896586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2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3327723"/>
            <a:ext cx="10901097" cy="1819999"/>
          </a:xfrm>
        </p:spPr>
        <p:txBody>
          <a:bodyPr>
            <a:normAutofit/>
          </a:bodyPr>
          <a:lstStyle>
            <a:lvl1pPr marL="0" indent="0">
              <a:buNone/>
              <a:defRPr sz="407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[Presenter Name]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B3AAE-1896-4A98-A246-9A4E80DA4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8A2211-08DC-44ED-BA4C-EA9B5E049F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E66D3-31E0-4E7E-974A-CBAF78AFB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64" y="130"/>
            <a:ext cx="7193436" cy="685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8D64DB-0525-4239-B7EF-7462FB2A80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135A38-8B72-4CF7-A576-8AB549768E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4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27E38-93E1-4C04-83A5-FBD94BE75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751525" y="1108171"/>
            <a:ext cx="1787218" cy="468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6DF0E0-E4B3-49BF-A9CB-B5C1AC69E3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2FCC1-F0E2-4D15-B831-1642D56F9D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33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605E55-8F6E-49C2-A14D-4F7EA9A247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681536" y="1396696"/>
            <a:ext cx="3951494" cy="3976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49E37B-FA5B-427F-9B9C-C22AEEF464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6D3671-8BF4-4081-90DB-6B512B6793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4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37C1B2-371D-4FFC-9EBF-0783BD761A79}"/>
              </a:ext>
            </a:extLst>
          </p:cNvPr>
          <p:cNvSpPr/>
          <p:nvPr userDrawn="1"/>
        </p:nvSpPr>
        <p:spPr>
          <a:xfrm>
            <a:off x="5090766" y="0"/>
            <a:ext cx="7108737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4341744" cy="4127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36A6A2-B679-4575-A369-2D9B0C8811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46751" y="1126129"/>
            <a:ext cx="2724017" cy="4749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8E51D-8667-4AE7-98D9-FD5D60E1E0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C0D460-F225-460B-BB60-8A16237213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8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2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3E30FE-911C-4ADA-B031-2626594EC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3744D0-0577-40DE-9622-1088015D05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BB920-9A5A-4DA9-9ECA-1DF946B9A6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358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C4D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352808"/>
            <a:ext cx="11537524" cy="4417585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3164" b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“[Quote text]”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9" y="5848948"/>
            <a:ext cx="11546006" cy="216889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accent1"/>
                </a:solidFill>
                <a:latin typeface="National 2 Medium" charset="0"/>
                <a:ea typeface="National 2 Medium" charset="0"/>
                <a:cs typeface="National 2 Medium" charset="0"/>
              </a:defRPr>
            </a:lvl1pPr>
          </a:lstStyle>
          <a:p>
            <a:pPr lvl="0"/>
            <a:r>
              <a:rPr lang="en-US" dirty="0"/>
              <a:t>[Full name]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828162-76A4-4AEF-9328-B54FAF065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3029" y="6038901"/>
            <a:ext cx="11546006" cy="2171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[Position]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B8BFB0-2A25-45AC-80CE-669E6F62BC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F33D4B-5C12-45EC-88B7-C00C2123C8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2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71191" y="2246444"/>
            <a:ext cx="7849618" cy="2531891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118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[Thank you or sign off]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D5A8B4-6E78-422A-AF69-97326A6A7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D54034-1F98-4E5C-A6EA-29A8353505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5673CE-2DC8-4BC7-8474-7FD9AEAE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B1A7F-3E6C-4BDA-A873-12B2FD961F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0EA49-7B36-455E-A863-61CF191F59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F0F960-7B3B-462A-AC2C-5591D20826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EE6E5A-4BD9-4D77-8176-009D70AE84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</p:spTree>
    <p:extLst>
      <p:ext uri="{BB962C8B-B14F-4D97-AF65-F5344CB8AC3E}">
        <p14:creationId xmlns:p14="http://schemas.microsoft.com/office/powerpoint/2010/main" val="404147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09" y="1413894"/>
            <a:ext cx="7849618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8528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F41DB6-5AEA-408D-A5BF-F2AA2A9AA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00AA1C-D441-4635-902A-1D05471536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7D3B9-F438-E24F-9DFF-6C0E3C11CA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15400" y="819552"/>
            <a:ext cx="2108111" cy="55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00A36-47BB-4418-B306-3E7E3AC141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86510" y="1426524"/>
            <a:ext cx="2724017" cy="4749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12473B-6F9B-4A83-8856-23C5641F05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56D179-7759-497B-8880-790CAAFA95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103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5B253F-6E57-4153-B4A9-E4A9AD7BE1DF}"/>
              </a:ext>
            </a:extLst>
          </p:cNvPr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6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511" y="1413894"/>
            <a:ext cx="7389409" cy="201510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11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21508" y="2365639"/>
            <a:ext cx="7392468" cy="1620391"/>
          </a:xfrm>
        </p:spPr>
        <p:txBody>
          <a:bodyPr>
            <a:noAutofit/>
          </a:bodyPr>
          <a:lstStyle>
            <a:lvl1pPr marL="0" indent="0">
              <a:buNone/>
              <a:defRPr sz="28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 Information]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2DA4E-EE8A-4DE3-A265-D45FF54BE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61B98-F50D-413A-B3C3-7FED0F3F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725145-F8C2-435E-83DA-3C6BFFE3B3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91889" y="2389194"/>
            <a:ext cx="2774745" cy="2792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A09E0F-9A3D-42E9-BF40-D380876817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43727-5D9C-4050-8B4D-49535AB73D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0996" y="244059"/>
            <a:ext cx="1274064" cy="138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94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EFBB34-E7A6-446F-8461-EDE7FE5D0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21508" y="2365638"/>
            <a:ext cx="11546007" cy="41273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F6CA74-EFFC-4784-A2B0-42206EF4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8288C-36FD-45F0-A3A9-714884425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83047" y="184261"/>
            <a:ext cx="7425906" cy="217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B7F35-A287-4632-A2D6-444EC97FAC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57881E-E143-4217-816A-8C4E380EDD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B0B422-09F3-401B-BCC9-0BD19CBF8F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79A268-DC64-46CE-B24E-6EA4998BFC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07" y="2365635"/>
            <a:ext cx="5636938" cy="4127304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577" y="2365635"/>
            <a:ext cx="5636938" cy="4127304"/>
          </a:xfrm>
        </p:spPr>
        <p:txBody>
          <a:bodyPr>
            <a:normAutofit/>
          </a:bodyPr>
          <a:lstStyle>
            <a:lvl1pPr marL="202512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1pPr>
            <a:lvl2pPr marL="405023" indent="-202512">
              <a:buFont typeface="+mj-lt"/>
              <a:buAutoNum type="alpha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2pPr>
            <a:lvl3pPr marL="607535" indent="-202046">
              <a:buFont typeface="+mj-lt"/>
              <a:buAutoNum type="romanL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3pPr>
            <a:lvl4pPr marL="810046" indent="-202512">
              <a:buFont typeface="+mj-lt"/>
              <a:buAutoNum type="arabicPeriod"/>
              <a:defRPr lang="en-US" sz="1600" b="0" i="0" dirty="0" smtClean="0">
                <a:latin typeface="National 2" charset="0"/>
                <a:ea typeface="National 2" charset="0"/>
                <a:cs typeface="National 2" charset="0"/>
              </a:defRPr>
            </a:lvl4pPr>
            <a:lvl5pPr marL="1012558" indent="-202512">
              <a:buFont typeface="+mj-lt"/>
              <a:buAutoNum type="alphaLcPeriod"/>
              <a:defRPr lang="en-US" sz="1600" b="0" i="0" dirty="0">
                <a:latin typeface="National 2" charset="0"/>
                <a:ea typeface="National 2" charset="0"/>
                <a:cs typeface="National 2" charset="0"/>
              </a:defRPr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37B9FB-8EDC-4415-A524-2F201C5737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7635-3CC7-4ECB-95A2-A2A3336B0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222980-9FEA-47AB-8160-1C29597532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59DED6-E107-4AF2-B3B8-51B167296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1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1510" y="2365638"/>
            <a:ext cx="4356661" cy="4127303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014596" y="1391443"/>
            <a:ext cx="6853375" cy="5101499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321487" indent="0">
              <a:buNone/>
              <a:defRPr sz="1969"/>
            </a:lvl2pPr>
            <a:lvl3pPr marL="642974" indent="0">
              <a:buNone/>
              <a:defRPr sz="1688"/>
            </a:lvl3pPr>
            <a:lvl4pPr marL="964461" indent="0">
              <a:buNone/>
              <a:defRPr sz="1406"/>
            </a:lvl4pPr>
            <a:lvl5pPr marL="1285948" indent="0">
              <a:buNone/>
              <a:defRPr sz="1406"/>
            </a:lvl5pPr>
            <a:lvl6pPr marL="1607435" indent="0">
              <a:buNone/>
              <a:defRPr sz="1406"/>
            </a:lvl6pPr>
            <a:lvl7pPr marL="1928923" indent="0">
              <a:buNone/>
              <a:defRPr sz="1406"/>
            </a:lvl7pPr>
            <a:lvl8pPr marL="2250409" indent="0">
              <a:buNone/>
              <a:defRPr sz="1406"/>
            </a:lvl8pPr>
            <a:lvl9pPr marL="2571896" indent="0">
              <a:buNone/>
              <a:defRPr sz="1406"/>
            </a:lvl9pPr>
          </a:lstStyle>
          <a:p>
            <a:r>
              <a:rPr lang="en-US" dirty="0"/>
              <a:t>Click icon to add picture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0DF5E2-898A-4655-8EEC-B0414254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4341744" cy="923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D38F6-0EA2-4AD3-A861-786EE93C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721E-E332-4C68-9D4C-F4A8D423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686" y="6551473"/>
            <a:ext cx="523374" cy="217125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7E974-6222-4E14-8F53-1A35F8F2DE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0328" y="244059"/>
            <a:ext cx="1284732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A0BD44-827B-47CD-8BFA-2A4BD387B4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3" y="246362"/>
            <a:ext cx="272301" cy="2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425" y="1391440"/>
            <a:ext cx="11546007" cy="9235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508" y="2365585"/>
            <a:ext cx="11546007" cy="41352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3047" y="184261"/>
            <a:ext cx="7425906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100" b="0" i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</a:lstStyle>
          <a:p>
            <a:pPr algn="ctr"/>
            <a:r>
              <a:rPr lang="en-AU" dirty="0"/>
              <a:t>Beyond Chatbots: Intro to Agentic Applications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41686" y="6551473"/>
            <a:ext cx="523374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84">
                <a:solidFill>
                  <a:schemeClr val="accent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1F6D378-4922-4C2D-3D7F-6C8960E50ED1}"/>
              </a:ext>
            </a:extLst>
          </p:cNvPr>
          <p:cNvSpPr txBox="1">
            <a:spLocks/>
          </p:cNvSpPr>
          <p:nvPr userDrawn="1"/>
        </p:nvSpPr>
        <p:spPr>
          <a:xfrm>
            <a:off x="2381558" y="6551473"/>
            <a:ext cx="7425906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1088279" rtl="0" eaLnBrk="1" latinLnBrk="0" hangingPunct="1">
              <a:defRPr sz="1100" b="0" i="0" kern="120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544139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79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18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58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696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36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8976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15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dirty="0" err="1"/>
              <a:t>dartgo.org</a:t>
            </a:r>
            <a:r>
              <a:rPr lang="en-AU" dirty="0"/>
              <a:t>/agentic-applications</a:t>
            </a:r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2" r:id="rId2"/>
    <p:sldLayoutId id="2147483764" r:id="rId3"/>
    <p:sldLayoutId id="2147483765" r:id="rId4"/>
    <p:sldLayoutId id="2147483766" r:id="rId5"/>
    <p:sldLayoutId id="2147483650" r:id="rId6"/>
    <p:sldLayoutId id="2147483652" r:id="rId7"/>
    <p:sldLayoutId id="2147483779" r:id="rId8"/>
    <p:sldLayoutId id="2147483761" r:id="rId9"/>
    <p:sldLayoutId id="2147483767" r:id="rId10"/>
    <p:sldLayoutId id="2147483768" r:id="rId11"/>
    <p:sldLayoutId id="2147483769" r:id="rId12"/>
    <p:sldLayoutId id="2147483770" r:id="rId13"/>
    <p:sldLayoutId id="2147483782" r:id="rId14"/>
    <p:sldLayoutId id="2147483777" r:id="rId15"/>
    <p:sldLayoutId id="2147483778" r:id="rId16"/>
    <p:sldLayoutId id="2147483728" r:id="rId17"/>
    <p:sldLayoutId id="2147483773" r:id="rId18"/>
    <p:sldLayoutId id="2147483771" r:id="rId19"/>
    <p:sldLayoutId id="2147483772" r:id="rId20"/>
    <p:sldLayoutId id="2147483774" r:id="rId21"/>
    <p:sldLayoutId id="2147483776" r:id="rId22"/>
    <p:sldLayoutId id="2147483775" r:id="rId23"/>
    <p:sldLayoutId id="2147483780" r:id="rId24"/>
    <p:sldLayoutId id="2147483781" r:id="rId25"/>
    <p:sldLayoutId id="2147483783" r:id="rId26"/>
    <p:sldLayoutId id="2147483654" r:id="rId27"/>
    <p:sldLayoutId id="2147483655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42974" rtl="0" eaLnBrk="1" latinLnBrk="0" hangingPunct="1">
        <a:lnSpc>
          <a:spcPct val="85000"/>
        </a:lnSpc>
        <a:spcBef>
          <a:spcPct val="0"/>
        </a:spcBef>
        <a:buNone/>
        <a:defRPr sz="3200" b="0" i="0" kern="1200">
          <a:solidFill>
            <a:schemeClr val="accent1"/>
          </a:solidFill>
          <a:latin typeface="National 2 Medium" charset="0"/>
          <a:ea typeface="National 2 Medium" charset="0"/>
          <a:cs typeface="National 2 Medium" charset="0"/>
        </a:defRPr>
      </a:lvl1pPr>
    </p:titleStyle>
    <p:bodyStyle>
      <a:lvl1pPr marL="182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1pPr>
      <a:lvl2pPr marL="6400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2pPr>
      <a:lvl3pPr marL="10972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3pPr>
      <a:lvl4pPr marL="15544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charset="0"/>
        <a:buChar char="•"/>
        <a:defRPr sz="1600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4pPr>
      <a:lvl5pPr marL="2011680" indent="-285750" algn="l" defTabSz="642974" rtl="0" eaLnBrk="1" latinLnBrk="0" hangingPunct="1">
        <a:spcBef>
          <a:spcPts val="422"/>
        </a:spcBef>
        <a:spcAft>
          <a:spcPts val="211"/>
        </a:spcAft>
        <a:buClr>
          <a:schemeClr val="accent1"/>
        </a:buClr>
        <a:buFont typeface="Arial" charset="0"/>
        <a:buChar char="•"/>
        <a:defRPr sz="1406" b="0" i="0" kern="1200" baseline="0">
          <a:solidFill>
            <a:schemeClr val="accent1"/>
          </a:solidFill>
          <a:latin typeface="National 2" charset="0"/>
          <a:ea typeface="National 2" charset="0"/>
          <a:cs typeface="National 2" charset="0"/>
        </a:defRPr>
      </a:lvl5pPr>
      <a:lvl6pPr marL="2468880" indent="-228600" algn="l" defTabSz="64297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1406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2089666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7pPr>
      <a:lvl8pPr marL="2411153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8pPr>
      <a:lvl9pPr marL="2732640" indent="-160744" algn="l" defTabSz="642974" rtl="0" eaLnBrk="1" latinLnBrk="0" hangingPunct="1">
        <a:spcBef>
          <a:spcPct val="20000"/>
        </a:spcBef>
        <a:buFont typeface="Arial" pitchFamily="34" charset="0"/>
        <a:buChar char="•"/>
        <a:defRPr sz="14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87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74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461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948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435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923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409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896" algn="l" defTabSz="642974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90" userDrawn="1">
          <p15:clr>
            <a:srgbClr val="F26B43"/>
          </p15:clr>
        </p15:guide>
        <p15:guide id="2" pos="7476" userDrawn="1">
          <p15:clr>
            <a:srgbClr val="F26B43"/>
          </p15:clr>
        </p15:guide>
        <p15:guide id="3" pos="203" userDrawn="1">
          <p15:clr>
            <a:srgbClr val="F26B43"/>
          </p15:clr>
        </p15:guide>
        <p15:guide id="4" orient="horz" pos="14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lmstxt.org/" TargetMode="External"/><Relationship Id="rId2" Type="http://schemas.openxmlformats.org/officeDocument/2006/relationships/hyperlink" Target="https://www.anthropic.com/news/model-context-protocol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i.google.dev/edge/mediapipe/solutions/genai/function_calling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research.computing@dartmouth.edu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research.computing@dartmouth.edu?subject=Research%20Software%20Engineering%20Request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35C01E-D909-40CC-85FF-D38BFFAA44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2025-05-27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FB0B02-7277-430E-84EF-813911035E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</a:t>
            </a:fld>
            <a:endParaRPr lang="en-A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3F5BEDD-BBEA-445F-915D-71CD1037750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ctr"/>
            <a:r>
              <a:rPr lang="en-AU" dirty="0"/>
              <a:t>Beyond Chatbots: Intro to Agentic Applications</a:t>
            </a:r>
          </a:p>
        </p:txBody>
      </p:sp>
    </p:spTree>
    <p:extLst>
      <p:ext uri="{BB962C8B-B14F-4D97-AF65-F5344CB8AC3E}">
        <p14:creationId xmlns:p14="http://schemas.microsoft.com/office/powerpoint/2010/main" val="209335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EA62E9-F339-965D-8AEA-6AE6FEE99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Agentic Loop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AB94B-22E1-6E69-B003-8664688CFE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FDA5AF-1616-0B57-CEAE-0F95DE708E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3AD6C16-550B-79B7-27C5-853AAB13AAF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560692749"/>
              </p:ext>
            </p:extLst>
          </p:nvPr>
        </p:nvGraphicFramePr>
        <p:xfrm>
          <a:off x="4572000" y="2314945"/>
          <a:ext cx="4495800" cy="4127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Bent Arrow 15">
            <a:extLst>
              <a:ext uri="{FF2B5EF4-FFF2-40B4-BE49-F238E27FC236}">
                <a16:creationId xmlns:a16="http://schemas.microsoft.com/office/drawing/2014/main" id="{A7F5E092-9DA8-D005-9E46-E3657170BA08}"/>
              </a:ext>
            </a:extLst>
          </p:cNvPr>
          <p:cNvSpPr/>
          <p:nvPr/>
        </p:nvSpPr>
        <p:spPr>
          <a:xfrm rot="19738029" flipH="1">
            <a:off x="4287409" y="2211884"/>
            <a:ext cx="914400" cy="923505"/>
          </a:xfrm>
          <a:prstGeom prst="bentArrow">
            <a:avLst>
              <a:gd name="adj1" fmla="val 28866"/>
              <a:gd name="adj2" fmla="val 32149"/>
              <a:gd name="adj3" fmla="val 26268"/>
              <a:gd name="adj4" fmla="val 7373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BFCAC1-22EE-A5AF-4385-704CFCC09979}"/>
              </a:ext>
            </a:extLst>
          </p:cNvPr>
          <p:cNvSpPr txBox="1"/>
          <p:nvPr/>
        </p:nvSpPr>
        <p:spPr>
          <a:xfrm>
            <a:off x="1447800" y="2659684"/>
            <a:ext cx="2751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National 2" panose="020B0504030502020203" pitchFamily="34" charset="77"/>
              </a:rPr>
              <a:t>Goal achieved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A131B0E-09AA-6D17-E432-D2BF67FC8575}"/>
              </a:ext>
            </a:extLst>
          </p:cNvPr>
          <p:cNvSpPr/>
          <p:nvPr/>
        </p:nvSpPr>
        <p:spPr>
          <a:xfrm>
            <a:off x="7467600" y="2971800"/>
            <a:ext cx="1371600" cy="838200"/>
          </a:xfrm>
          <a:custGeom>
            <a:avLst/>
            <a:gdLst>
              <a:gd name="connsiteX0" fmla="*/ 0 w 1371600"/>
              <a:gd name="connsiteY0" fmla="*/ 139703 h 838200"/>
              <a:gd name="connsiteX1" fmla="*/ 139703 w 1371600"/>
              <a:gd name="connsiteY1" fmla="*/ 0 h 838200"/>
              <a:gd name="connsiteX2" fmla="*/ 1231897 w 1371600"/>
              <a:gd name="connsiteY2" fmla="*/ 0 h 838200"/>
              <a:gd name="connsiteX3" fmla="*/ 1371600 w 1371600"/>
              <a:gd name="connsiteY3" fmla="*/ 139703 h 838200"/>
              <a:gd name="connsiteX4" fmla="*/ 1371600 w 1371600"/>
              <a:gd name="connsiteY4" fmla="*/ 698497 h 838200"/>
              <a:gd name="connsiteX5" fmla="*/ 1231897 w 1371600"/>
              <a:gd name="connsiteY5" fmla="*/ 838200 h 838200"/>
              <a:gd name="connsiteX6" fmla="*/ 139703 w 1371600"/>
              <a:gd name="connsiteY6" fmla="*/ 838200 h 838200"/>
              <a:gd name="connsiteX7" fmla="*/ 0 w 1371600"/>
              <a:gd name="connsiteY7" fmla="*/ 698497 h 838200"/>
              <a:gd name="connsiteX8" fmla="*/ 0 w 1371600"/>
              <a:gd name="connsiteY8" fmla="*/ 139703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0" h="838200" extrusionOk="0">
                <a:moveTo>
                  <a:pt x="0" y="139703"/>
                </a:moveTo>
                <a:cubicBezTo>
                  <a:pt x="-5659" y="59057"/>
                  <a:pt x="49332" y="4960"/>
                  <a:pt x="139703" y="0"/>
                </a:cubicBezTo>
                <a:cubicBezTo>
                  <a:pt x="415455" y="86905"/>
                  <a:pt x="976719" y="97239"/>
                  <a:pt x="1231897" y="0"/>
                </a:cubicBezTo>
                <a:cubicBezTo>
                  <a:pt x="1302181" y="6711"/>
                  <a:pt x="1371347" y="63946"/>
                  <a:pt x="1371600" y="139703"/>
                </a:cubicBezTo>
                <a:cubicBezTo>
                  <a:pt x="1393868" y="218616"/>
                  <a:pt x="1363341" y="485289"/>
                  <a:pt x="1371600" y="698497"/>
                </a:cubicBezTo>
                <a:cubicBezTo>
                  <a:pt x="1381325" y="776807"/>
                  <a:pt x="1310337" y="835558"/>
                  <a:pt x="1231897" y="838200"/>
                </a:cubicBezTo>
                <a:cubicBezTo>
                  <a:pt x="713223" y="770875"/>
                  <a:pt x="346522" y="755897"/>
                  <a:pt x="139703" y="838200"/>
                </a:cubicBezTo>
                <a:cubicBezTo>
                  <a:pt x="61369" y="826965"/>
                  <a:pt x="-6949" y="785310"/>
                  <a:pt x="0" y="698497"/>
                </a:cubicBezTo>
                <a:cubicBezTo>
                  <a:pt x="-48783" y="543408"/>
                  <a:pt x="-16913" y="288380"/>
                  <a:pt x="0" y="139703"/>
                </a:cubicBezTo>
                <a:close/>
              </a:path>
            </a:pathLst>
          </a:custGeom>
          <a:noFill/>
          <a:ln w="508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792BFC-DA33-BBD0-9EF1-70A501C552BB}"/>
              </a:ext>
            </a:extLst>
          </p:cNvPr>
          <p:cNvCxnSpPr/>
          <p:nvPr/>
        </p:nvCxnSpPr>
        <p:spPr>
          <a:xfrm flipV="1">
            <a:off x="8839200" y="2971800"/>
            <a:ext cx="838200" cy="457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E00CD4F-2230-B03F-C6A8-FD311A082665}"/>
              </a:ext>
            </a:extLst>
          </p:cNvPr>
          <p:cNvSpPr/>
          <p:nvPr/>
        </p:nvSpPr>
        <p:spPr>
          <a:xfrm>
            <a:off x="9677400" y="2657856"/>
            <a:ext cx="1185532" cy="5866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28938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National 2" charset="0"/>
              </a:rPr>
              <a:t>LLM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B3B3CA9-A744-68C1-3ED4-E5091DF0022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814768" y="3418678"/>
            <a:ext cx="873850" cy="42792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1FDFED2-1D5F-0668-83E3-F79967B89DCC}"/>
              </a:ext>
            </a:extLst>
          </p:cNvPr>
          <p:cNvSpPr/>
          <p:nvPr/>
        </p:nvSpPr>
        <p:spPr>
          <a:xfrm>
            <a:off x="812961" y="3553304"/>
            <a:ext cx="3001807" cy="5866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28938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National 2" charset="0"/>
              </a:rPr>
              <a:t>LLM or human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E55FBE9-B5A8-CB4E-CEDC-B041E1CC5529}"/>
              </a:ext>
            </a:extLst>
          </p:cNvPr>
          <p:cNvSpPr/>
          <p:nvPr/>
        </p:nvSpPr>
        <p:spPr>
          <a:xfrm>
            <a:off x="4688618" y="3047999"/>
            <a:ext cx="1603886" cy="741357"/>
          </a:xfrm>
          <a:custGeom>
            <a:avLst/>
            <a:gdLst>
              <a:gd name="connsiteX0" fmla="*/ 0 w 1603886"/>
              <a:gd name="connsiteY0" fmla="*/ 123562 h 741357"/>
              <a:gd name="connsiteX1" fmla="*/ 123562 w 1603886"/>
              <a:gd name="connsiteY1" fmla="*/ 0 h 741357"/>
              <a:gd name="connsiteX2" fmla="*/ 1480324 w 1603886"/>
              <a:gd name="connsiteY2" fmla="*/ 0 h 741357"/>
              <a:gd name="connsiteX3" fmla="*/ 1603886 w 1603886"/>
              <a:gd name="connsiteY3" fmla="*/ 123562 h 741357"/>
              <a:gd name="connsiteX4" fmla="*/ 1603886 w 1603886"/>
              <a:gd name="connsiteY4" fmla="*/ 617795 h 741357"/>
              <a:gd name="connsiteX5" fmla="*/ 1480324 w 1603886"/>
              <a:gd name="connsiteY5" fmla="*/ 741357 h 741357"/>
              <a:gd name="connsiteX6" fmla="*/ 123562 w 1603886"/>
              <a:gd name="connsiteY6" fmla="*/ 741357 h 741357"/>
              <a:gd name="connsiteX7" fmla="*/ 0 w 1603886"/>
              <a:gd name="connsiteY7" fmla="*/ 617795 h 741357"/>
              <a:gd name="connsiteX8" fmla="*/ 0 w 1603886"/>
              <a:gd name="connsiteY8" fmla="*/ 123562 h 741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3886" h="741357" extrusionOk="0">
                <a:moveTo>
                  <a:pt x="0" y="123562"/>
                </a:moveTo>
                <a:cubicBezTo>
                  <a:pt x="-5620" y="51855"/>
                  <a:pt x="51295" y="1511"/>
                  <a:pt x="123562" y="0"/>
                </a:cubicBezTo>
                <a:cubicBezTo>
                  <a:pt x="276444" y="32741"/>
                  <a:pt x="1329383" y="2954"/>
                  <a:pt x="1480324" y="0"/>
                </a:cubicBezTo>
                <a:cubicBezTo>
                  <a:pt x="1547209" y="1324"/>
                  <a:pt x="1601488" y="68574"/>
                  <a:pt x="1603886" y="123562"/>
                </a:cubicBezTo>
                <a:cubicBezTo>
                  <a:pt x="1633987" y="200706"/>
                  <a:pt x="1642880" y="496980"/>
                  <a:pt x="1603886" y="617795"/>
                </a:cubicBezTo>
                <a:cubicBezTo>
                  <a:pt x="1605659" y="686246"/>
                  <a:pt x="1552167" y="733945"/>
                  <a:pt x="1480324" y="741357"/>
                </a:cubicBezTo>
                <a:cubicBezTo>
                  <a:pt x="1320669" y="742165"/>
                  <a:pt x="347524" y="847337"/>
                  <a:pt x="123562" y="741357"/>
                </a:cubicBezTo>
                <a:cubicBezTo>
                  <a:pt x="54506" y="733588"/>
                  <a:pt x="-6445" y="694992"/>
                  <a:pt x="0" y="617795"/>
                </a:cubicBezTo>
                <a:cubicBezTo>
                  <a:pt x="24383" y="448808"/>
                  <a:pt x="2648" y="267140"/>
                  <a:pt x="0" y="123562"/>
                </a:cubicBezTo>
                <a:close/>
              </a:path>
            </a:pathLst>
          </a:custGeom>
          <a:noFill/>
          <a:ln w="508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35CC0CB-B013-3787-2E60-FBEB6F14A693}"/>
              </a:ext>
            </a:extLst>
          </p:cNvPr>
          <p:cNvSpPr/>
          <p:nvPr/>
        </p:nvSpPr>
        <p:spPr>
          <a:xfrm>
            <a:off x="317107" y="5290105"/>
            <a:ext cx="4026293" cy="881192"/>
          </a:xfrm>
          <a:prstGeom prst="roundRect">
            <a:avLst/>
          </a:prstGeom>
          <a:solidFill>
            <a:srgbClr val="C4DD88"/>
          </a:solidFill>
          <a:ln>
            <a:solidFill>
              <a:srgbClr val="C4DD88"/>
            </a:solidFill>
          </a:ln>
          <a:effectLst>
            <a:outerShdw blurRad="228938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D1E1C"/>
                </a:solidFill>
                <a:latin typeface="National 2" panose="020B0504030502020203" pitchFamily="34" charset="77"/>
              </a:rPr>
              <a:t>“Human in the loop”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246C6EC-B523-0D24-614C-CD062A168825}"/>
              </a:ext>
            </a:extLst>
          </p:cNvPr>
          <p:cNvSpPr/>
          <p:nvPr/>
        </p:nvSpPr>
        <p:spPr>
          <a:xfrm>
            <a:off x="9067800" y="5061740"/>
            <a:ext cx="2666245" cy="138070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28938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National 2" charset="0"/>
              </a:rPr>
              <a:t>Code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E0F4FB9-2535-872C-BB3C-F8C2442A725E}"/>
              </a:ext>
            </a:extLst>
          </p:cNvPr>
          <p:cNvSpPr/>
          <p:nvPr/>
        </p:nvSpPr>
        <p:spPr>
          <a:xfrm>
            <a:off x="6055892" y="5386947"/>
            <a:ext cx="1526563" cy="556653"/>
          </a:xfrm>
          <a:custGeom>
            <a:avLst/>
            <a:gdLst>
              <a:gd name="connsiteX0" fmla="*/ 0 w 1526563"/>
              <a:gd name="connsiteY0" fmla="*/ 92777 h 556653"/>
              <a:gd name="connsiteX1" fmla="*/ 92777 w 1526563"/>
              <a:gd name="connsiteY1" fmla="*/ 0 h 556653"/>
              <a:gd name="connsiteX2" fmla="*/ 1433786 w 1526563"/>
              <a:gd name="connsiteY2" fmla="*/ 0 h 556653"/>
              <a:gd name="connsiteX3" fmla="*/ 1526563 w 1526563"/>
              <a:gd name="connsiteY3" fmla="*/ 92777 h 556653"/>
              <a:gd name="connsiteX4" fmla="*/ 1526563 w 1526563"/>
              <a:gd name="connsiteY4" fmla="*/ 463876 h 556653"/>
              <a:gd name="connsiteX5" fmla="*/ 1433786 w 1526563"/>
              <a:gd name="connsiteY5" fmla="*/ 556653 h 556653"/>
              <a:gd name="connsiteX6" fmla="*/ 92777 w 1526563"/>
              <a:gd name="connsiteY6" fmla="*/ 556653 h 556653"/>
              <a:gd name="connsiteX7" fmla="*/ 0 w 1526563"/>
              <a:gd name="connsiteY7" fmla="*/ 463876 h 556653"/>
              <a:gd name="connsiteX8" fmla="*/ 0 w 1526563"/>
              <a:gd name="connsiteY8" fmla="*/ 92777 h 55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6563" h="556653" extrusionOk="0">
                <a:moveTo>
                  <a:pt x="0" y="92777"/>
                </a:moveTo>
                <a:cubicBezTo>
                  <a:pt x="-8015" y="36594"/>
                  <a:pt x="38717" y="1059"/>
                  <a:pt x="92777" y="0"/>
                </a:cubicBezTo>
                <a:cubicBezTo>
                  <a:pt x="633118" y="83002"/>
                  <a:pt x="900576" y="-48965"/>
                  <a:pt x="1433786" y="0"/>
                </a:cubicBezTo>
                <a:cubicBezTo>
                  <a:pt x="1481985" y="2968"/>
                  <a:pt x="1525885" y="45288"/>
                  <a:pt x="1526563" y="92777"/>
                </a:cubicBezTo>
                <a:cubicBezTo>
                  <a:pt x="1557800" y="243845"/>
                  <a:pt x="1521110" y="358910"/>
                  <a:pt x="1526563" y="463876"/>
                </a:cubicBezTo>
                <a:cubicBezTo>
                  <a:pt x="1533373" y="515923"/>
                  <a:pt x="1487843" y="550853"/>
                  <a:pt x="1433786" y="556653"/>
                </a:cubicBezTo>
                <a:cubicBezTo>
                  <a:pt x="1194628" y="450187"/>
                  <a:pt x="449453" y="641549"/>
                  <a:pt x="92777" y="556653"/>
                </a:cubicBezTo>
                <a:cubicBezTo>
                  <a:pt x="41086" y="552340"/>
                  <a:pt x="-462" y="515756"/>
                  <a:pt x="0" y="463876"/>
                </a:cubicBezTo>
                <a:cubicBezTo>
                  <a:pt x="25528" y="360121"/>
                  <a:pt x="-20833" y="177998"/>
                  <a:pt x="0" y="92777"/>
                </a:cubicBezTo>
                <a:close/>
              </a:path>
            </a:pathLst>
          </a:custGeom>
          <a:noFill/>
          <a:ln w="508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C113F7-85AB-355A-3EED-DF1009B9DDB0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7582455" y="5665274"/>
            <a:ext cx="1485345" cy="8681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455B987-4616-5582-003F-6543E7377FBB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2330254" y="4089254"/>
            <a:ext cx="717746" cy="1200851"/>
          </a:xfrm>
          <a:prstGeom prst="line">
            <a:avLst/>
          </a:prstGeom>
          <a:ln w="57150" cap="rnd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41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F397077-9E38-8B4B-8AD3-E6066DFCA0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9F397077-9E38-8B4B-8AD3-E6066DFCA0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F6861F5-7F6E-3C40-9F59-AE4B408518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2F6861F5-7F6E-3C40-9F59-AE4B408518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EDC8632-4365-B941-A012-93C8411722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0EDC8632-4365-B941-A012-93C8411722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29C6B65-591D-0D4C-B8E7-9B6A70FF58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graphicEl>
                                              <a:dgm id="{129C6B65-591D-0D4C-B8E7-9B6A70FF58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B7581DE-67C5-C942-8D4C-BC6D86DA00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5B7581DE-67C5-C942-8D4C-BC6D86DA00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7DCC23C-9058-404F-BE22-DD3B340889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>
                                            <p:graphicEl>
                                              <a:dgm id="{57DCC23C-9058-404F-BE22-DD3B340889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P spid="16" grpId="0" animBg="1"/>
      <p:bldP spid="17" grpId="0"/>
      <p:bldP spid="19" grpId="0" animBg="1"/>
      <p:bldP spid="23" grpId="0" animBg="1"/>
      <p:bldP spid="25" grpId="0" animBg="1"/>
      <p:bldP spid="26" grpId="0" animBg="1"/>
      <p:bldP spid="30" grpId="0" animBg="1"/>
      <p:bldP spid="31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C26A50-742A-1722-ABF0-63422BE6D87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Manual function calling / tool use</a:t>
            </a:r>
          </a:p>
          <a:p>
            <a:r>
              <a:rPr lang="en-US" dirty="0"/>
              <a:t>Automated feedback loop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70F76D-85E4-D099-7D7B-A4732944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Agentic Loop</a:t>
            </a:r>
            <a:br>
              <a:rPr lang="en-US" dirty="0"/>
            </a:br>
            <a:r>
              <a:rPr lang="en-US" dirty="0" err="1"/>
              <a:t>LangChain</a:t>
            </a:r>
            <a:r>
              <a:rPr lang="en-US" dirty="0"/>
              <a:t> Examples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E296E5-D0DE-3A15-54C3-9A310D5C3C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 dirty="0"/>
              <a:t>Beyond Chatbots: Intro to Agentic Applications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6818C2-B77F-6DF1-8CB3-7A6C48548B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688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63295-394D-0C7E-007B-F5303E04D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nchmarking Single Agent Performance">
            <a:extLst>
              <a:ext uri="{FF2B5EF4-FFF2-40B4-BE49-F238E27FC236}">
                <a16:creationId xmlns:a16="http://schemas.microsoft.com/office/drawing/2014/main" id="{A80AD966-B26C-42AB-4675-6C0D8481A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93244"/>
            <a:ext cx="7645400" cy="456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8F22760-574F-D211-7F7D-5BD86B31914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t">
            <a:normAutofit/>
          </a:bodyPr>
          <a:lstStyle/>
          <a:p>
            <a:pPr marL="457200" indent="-457200">
              <a:buSzPct val="80000"/>
              <a:buFont typeface="System Font Regular"/>
              <a:buChar char="🛠️"/>
            </a:pPr>
            <a:r>
              <a:rPr lang="en-US" dirty="0"/>
              <a:t>Agents are best with a </a:t>
            </a:r>
            <a:br>
              <a:rPr lang="en-US" dirty="0"/>
            </a:br>
            <a:r>
              <a:rPr lang="en-US" dirty="0"/>
              <a:t>small number of tools</a:t>
            </a:r>
          </a:p>
          <a:p>
            <a:pPr marL="457200" indent="-457200">
              <a:buSzPct val="80000"/>
              <a:buFont typeface="System Font Regular"/>
              <a:buChar char="👥"/>
            </a:pPr>
            <a:r>
              <a:rPr lang="en-US" dirty="0"/>
              <a:t>Complex tasks require </a:t>
            </a:r>
            <a:br>
              <a:rPr lang="en-US" dirty="0"/>
            </a:br>
            <a:r>
              <a:rPr lang="en-US" dirty="0"/>
              <a:t>multiple agents</a:t>
            </a:r>
          </a:p>
          <a:p>
            <a:pPr marL="457200" indent="-457200">
              <a:buSzPct val="80000"/>
              <a:buFont typeface="System Font Regular"/>
              <a:buChar char="😵‍💫"/>
            </a:pPr>
            <a:r>
              <a:rPr lang="en-US" dirty="0"/>
              <a:t>Coordination between</a:t>
            </a:r>
            <a:br>
              <a:rPr lang="en-US" dirty="0"/>
            </a:br>
            <a:r>
              <a:rPr lang="en-US" dirty="0"/>
              <a:t>agents becomes a </a:t>
            </a:r>
            <a:br>
              <a:rPr lang="en-US" dirty="0"/>
            </a:br>
            <a:r>
              <a:rPr lang="en-US" dirty="0"/>
              <a:t>challenge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4BDF5C-A678-6BAD-0E04-DA94FF60F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Agentic Loop</a:t>
            </a:r>
            <a:br>
              <a:rPr lang="en-US" dirty="0"/>
            </a:br>
            <a:r>
              <a:rPr lang="en-US" dirty="0"/>
              <a:t>Limitations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06131A-6EF1-158D-6AFA-4290B2C4C3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 dirty="0"/>
              <a:t>Beyond Chatbots: Intro to Agentic Applications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CC69D-1C61-8D95-C4C8-CA049C8F1C0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92123E-906C-FE4D-C11A-EA10E1E922D3}"/>
              </a:ext>
            </a:extLst>
          </p:cNvPr>
          <p:cNvSpPr txBox="1"/>
          <p:nvPr/>
        </p:nvSpPr>
        <p:spPr>
          <a:xfrm>
            <a:off x="6248400" y="6214430"/>
            <a:ext cx="5204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Source: https://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blog.langchain.dev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/react-agent-benchmarking/</a:t>
            </a:r>
          </a:p>
        </p:txBody>
      </p:sp>
    </p:spTree>
    <p:extLst>
      <p:ext uri="{BB962C8B-B14F-4D97-AF65-F5344CB8AC3E}">
        <p14:creationId xmlns:p14="http://schemas.microsoft.com/office/powerpoint/2010/main" val="181406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B1A80-136C-0308-5D3C-C4CEBFCB6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B517AC-8BF8-AFFC-B7DF-94805720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Agentic Loop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90EFE4-79B8-23B9-0BD9-E4EC39C0C6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2A696-DEAF-283D-7B7F-5BD2B25010E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FC59DFD-C9A4-80EB-8819-DB0D6082235C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4572000" y="2314945"/>
          <a:ext cx="4495800" cy="4127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Bent Arrow 15">
            <a:extLst>
              <a:ext uri="{FF2B5EF4-FFF2-40B4-BE49-F238E27FC236}">
                <a16:creationId xmlns:a16="http://schemas.microsoft.com/office/drawing/2014/main" id="{720ACB78-4C8B-7A57-49AF-3AB76E7485B1}"/>
              </a:ext>
            </a:extLst>
          </p:cNvPr>
          <p:cNvSpPr/>
          <p:nvPr/>
        </p:nvSpPr>
        <p:spPr>
          <a:xfrm rot="19738029" flipH="1">
            <a:off x="4287409" y="2211884"/>
            <a:ext cx="914400" cy="923505"/>
          </a:xfrm>
          <a:prstGeom prst="bentArrow">
            <a:avLst>
              <a:gd name="adj1" fmla="val 28866"/>
              <a:gd name="adj2" fmla="val 32149"/>
              <a:gd name="adj3" fmla="val 26268"/>
              <a:gd name="adj4" fmla="val 73732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6C7600-DB0E-7C38-67E0-B23C677A2134}"/>
              </a:ext>
            </a:extLst>
          </p:cNvPr>
          <p:cNvSpPr txBox="1"/>
          <p:nvPr/>
        </p:nvSpPr>
        <p:spPr>
          <a:xfrm>
            <a:off x="1447800" y="2659684"/>
            <a:ext cx="2751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National 2" panose="020B0504030502020203" pitchFamily="34" charset="77"/>
              </a:rPr>
              <a:t>Goal achieved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284A24A-5264-4AC9-EE1C-85A24F7BCD37}"/>
              </a:ext>
            </a:extLst>
          </p:cNvPr>
          <p:cNvSpPr/>
          <p:nvPr/>
        </p:nvSpPr>
        <p:spPr>
          <a:xfrm>
            <a:off x="7467600" y="2971800"/>
            <a:ext cx="1371600" cy="838200"/>
          </a:xfrm>
          <a:custGeom>
            <a:avLst/>
            <a:gdLst>
              <a:gd name="connsiteX0" fmla="*/ 0 w 1371600"/>
              <a:gd name="connsiteY0" fmla="*/ 139703 h 838200"/>
              <a:gd name="connsiteX1" fmla="*/ 139703 w 1371600"/>
              <a:gd name="connsiteY1" fmla="*/ 0 h 838200"/>
              <a:gd name="connsiteX2" fmla="*/ 1231897 w 1371600"/>
              <a:gd name="connsiteY2" fmla="*/ 0 h 838200"/>
              <a:gd name="connsiteX3" fmla="*/ 1371600 w 1371600"/>
              <a:gd name="connsiteY3" fmla="*/ 139703 h 838200"/>
              <a:gd name="connsiteX4" fmla="*/ 1371600 w 1371600"/>
              <a:gd name="connsiteY4" fmla="*/ 698497 h 838200"/>
              <a:gd name="connsiteX5" fmla="*/ 1231897 w 1371600"/>
              <a:gd name="connsiteY5" fmla="*/ 838200 h 838200"/>
              <a:gd name="connsiteX6" fmla="*/ 139703 w 1371600"/>
              <a:gd name="connsiteY6" fmla="*/ 838200 h 838200"/>
              <a:gd name="connsiteX7" fmla="*/ 0 w 1371600"/>
              <a:gd name="connsiteY7" fmla="*/ 698497 h 838200"/>
              <a:gd name="connsiteX8" fmla="*/ 0 w 1371600"/>
              <a:gd name="connsiteY8" fmla="*/ 139703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0" h="838200" extrusionOk="0">
                <a:moveTo>
                  <a:pt x="0" y="139703"/>
                </a:moveTo>
                <a:cubicBezTo>
                  <a:pt x="-5659" y="59057"/>
                  <a:pt x="49332" y="4960"/>
                  <a:pt x="139703" y="0"/>
                </a:cubicBezTo>
                <a:cubicBezTo>
                  <a:pt x="415455" y="86905"/>
                  <a:pt x="976719" y="97239"/>
                  <a:pt x="1231897" y="0"/>
                </a:cubicBezTo>
                <a:cubicBezTo>
                  <a:pt x="1302181" y="6711"/>
                  <a:pt x="1371347" y="63946"/>
                  <a:pt x="1371600" y="139703"/>
                </a:cubicBezTo>
                <a:cubicBezTo>
                  <a:pt x="1393868" y="218616"/>
                  <a:pt x="1363341" y="485289"/>
                  <a:pt x="1371600" y="698497"/>
                </a:cubicBezTo>
                <a:cubicBezTo>
                  <a:pt x="1381325" y="776807"/>
                  <a:pt x="1310337" y="835558"/>
                  <a:pt x="1231897" y="838200"/>
                </a:cubicBezTo>
                <a:cubicBezTo>
                  <a:pt x="713223" y="770875"/>
                  <a:pt x="346522" y="755897"/>
                  <a:pt x="139703" y="838200"/>
                </a:cubicBezTo>
                <a:cubicBezTo>
                  <a:pt x="61369" y="826965"/>
                  <a:pt x="-6949" y="785310"/>
                  <a:pt x="0" y="698497"/>
                </a:cubicBezTo>
                <a:cubicBezTo>
                  <a:pt x="-48783" y="543408"/>
                  <a:pt x="-16913" y="288380"/>
                  <a:pt x="0" y="139703"/>
                </a:cubicBezTo>
                <a:close/>
              </a:path>
            </a:pathLst>
          </a:custGeom>
          <a:noFill/>
          <a:ln w="508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B70ECC9-552E-A351-1434-3793F29B777C}"/>
              </a:ext>
            </a:extLst>
          </p:cNvPr>
          <p:cNvCxnSpPr/>
          <p:nvPr/>
        </p:nvCxnSpPr>
        <p:spPr>
          <a:xfrm flipV="1">
            <a:off x="8839200" y="2971800"/>
            <a:ext cx="838200" cy="457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EA32ABC-3F05-A874-1552-85E9C6E87821}"/>
              </a:ext>
            </a:extLst>
          </p:cNvPr>
          <p:cNvSpPr/>
          <p:nvPr/>
        </p:nvSpPr>
        <p:spPr>
          <a:xfrm>
            <a:off x="9677400" y="2657856"/>
            <a:ext cx="1185532" cy="5866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28938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National 2" charset="0"/>
              </a:rPr>
              <a:t>LLM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B0684E-D7E1-9430-BEBA-4F2D3B130348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3814768" y="3418678"/>
            <a:ext cx="873850" cy="42792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2E5680B-DD59-B564-7A4E-1EA18C0A2D61}"/>
              </a:ext>
            </a:extLst>
          </p:cNvPr>
          <p:cNvSpPr/>
          <p:nvPr/>
        </p:nvSpPr>
        <p:spPr>
          <a:xfrm>
            <a:off x="812961" y="3553304"/>
            <a:ext cx="3001807" cy="5866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28938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National 2" charset="0"/>
              </a:rPr>
              <a:t>LLM or human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CFE996B-3EF3-66C1-481E-2FB92D324C58}"/>
              </a:ext>
            </a:extLst>
          </p:cNvPr>
          <p:cNvSpPr/>
          <p:nvPr/>
        </p:nvSpPr>
        <p:spPr>
          <a:xfrm>
            <a:off x="4688618" y="3047999"/>
            <a:ext cx="1603886" cy="741357"/>
          </a:xfrm>
          <a:custGeom>
            <a:avLst/>
            <a:gdLst>
              <a:gd name="connsiteX0" fmla="*/ 0 w 1603886"/>
              <a:gd name="connsiteY0" fmla="*/ 123562 h 741357"/>
              <a:gd name="connsiteX1" fmla="*/ 123562 w 1603886"/>
              <a:gd name="connsiteY1" fmla="*/ 0 h 741357"/>
              <a:gd name="connsiteX2" fmla="*/ 1480324 w 1603886"/>
              <a:gd name="connsiteY2" fmla="*/ 0 h 741357"/>
              <a:gd name="connsiteX3" fmla="*/ 1603886 w 1603886"/>
              <a:gd name="connsiteY3" fmla="*/ 123562 h 741357"/>
              <a:gd name="connsiteX4" fmla="*/ 1603886 w 1603886"/>
              <a:gd name="connsiteY4" fmla="*/ 617795 h 741357"/>
              <a:gd name="connsiteX5" fmla="*/ 1480324 w 1603886"/>
              <a:gd name="connsiteY5" fmla="*/ 741357 h 741357"/>
              <a:gd name="connsiteX6" fmla="*/ 123562 w 1603886"/>
              <a:gd name="connsiteY6" fmla="*/ 741357 h 741357"/>
              <a:gd name="connsiteX7" fmla="*/ 0 w 1603886"/>
              <a:gd name="connsiteY7" fmla="*/ 617795 h 741357"/>
              <a:gd name="connsiteX8" fmla="*/ 0 w 1603886"/>
              <a:gd name="connsiteY8" fmla="*/ 123562 h 741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3886" h="741357" extrusionOk="0">
                <a:moveTo>
                  <a:pt x="0" y="123562"/>
                </a:moveTo>
                <a:cubicBezTo>
                  <a:pt x="-5620" y="51855"/>
                  <a:pt x="51295" y="1511"/>
                  <a:pt x="123562" y="0"/>
                </a:cubicBezTo>
                <a:cubicBezTo>
                  <a:pt x="276444" y="32741"/>
                  <a:pt x="1329383" y="2954"/>
                  <a:pt x="1480324" y="0"/>
                </a:cubicBezTo>
                <a:cubicBezTo>
                  <a:pt x="1547209" y="1324"/>
                  <a:pt x="1601488" y="68574"/>
                  <a:pt x="1603886" y="123562"/>
                </a:cubicBezTo>
                <a:cubicBezTo>
                  <a:pt x="1633987" y="200706"/>
                  <a:pt x="1642880" y="496980"/>
                  <a:pt x="1603886" y="617795"/>
                </a:cubicBezTo>
                <a:cubicBezTo>
                  <a:pt x="1605659" y="686246"/>
                  <a:pt x="1552167" y="733945"/>
                  <a:pt x="1480324" y="741357"/>
                </a:cubicBezTo>
                <a:cubicBezTo>
                  <a:pt x="1320669" y="742165"/>
                  <a:pt x="347524" y="847337"/>
                  <a:pt x="123562" y="741357"/>
                </a:cubicBezTo>
                <a:cubicBezTo>
                  <a:pt x="54506" y="733588"/>
                  <a:pt x="-6445" y="694992"/>
                  <a:pt x="0" y="617795"/>
                </a:cubicBezTo>
                <a:cubicBezTo>
                  <a:pt x="24383" y="448808"/>
                  <a:pt x="2648" y="267140"/>
                  <a:pt x="0" y="123562"/>
                </a:cubicBezTo>
                <a:close/>
              </a:path>
            </a:pathLst>
          </a:custGeom>
          <a:noFill/>
          <a:ln w="508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F2E95BC-CAD1-31F1-D09A-508A09F952D1}"/>
              </a:ext>
            </a:extLst>
          </p:cNvPr>
          <p:cNvSpPr/>
          <p:nvPr/>
        </p:nvSpPr>
        <p:spPr>
          <a:xfrm>
            <a:off x="317107" y="5290105"/>
            <a:ext cx="4026293" cy="881192"/>
          </a:xfrm>
          <a:prstGeom prst="roundRect">
            <a:avLst/>
          </a:prstGeom>
          <a:solidFill>
            <a:srgbClr val="C4DD88"/>
          </a:solidFill>
          <a:ln>
            <a:solidFill>
              <a:srgbClr val="C4DD88"/>
            </a:solidFill>
          </a:ln>
          <a:effectLst>
            <a:outerShdw blurRad="228938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D1E1C"/>
                </a:solidFill>
                <a:latin typeface="National 2" panose="020B0504030502020203" pitchFamily="34" charset="77"/>
              </a:rPr>
              <a:t>“Human in the loop”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E3069DA-FB49-DA92-F5DA-60628AC4DF14}"/>
              </a:ext>
            </a:extLst>
          </p:cNvPr>
          <p:cNvSpPr/>
          <p:nvPr/>
        </p:nvSpPr>
        <p:spPr>
          <a:xfrm>
            <a:off x="9067800" y="5061740"/>
            <a:ext cx="2666245" cy="138070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28938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National 2" charset="0"/>
              </a:rPr>
              <a:t>Code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FF4A352-25AE-4FC6-4063-668DDC1041D9}"/>
              </a:ext>
            </a:extLst>
          </p:cNvPr>
          <p:cNvSpPr/>
          <p:nvPr/>
        </p:nvSpPr>
        <p:spPr>
          <a:xfrm>
            <a:off x="6055892" y="5386947"/>
            <a:ext cx="1526563" cy="556653"/>
          </a:xfrm>
          <a:custGeom>
            <a:avLst/>
            <a:gdLst>
              <a:gd name="connsiteX0" fmla="*/ 0 w 1526563"/>
              <a:gd name="connsiteY0" fmla="*/ 92777 h 556653"/>
              <a:gd name="connsiteX1" fmla="*/ 92777 w 1526563"/>
              <a:gd name="connsiteY1" fmla="*/ 0 h 556653"/>
              <a:gd name="connsiteX2" fmla="*/ 1433786 w 1526563"/>
              <a:gd name="connsiteY2" fmla="*/ 0 h 556653"/>
              <a:gd name="connsiteX3" fmla="*/ 1526563 w 1526563"/>
              <a:gd name="connsiteY3" fmla="*/ 92777 h 556653"/>
              <a:gd name="connsiteX4" fmla="*/ 1526563 w 1526563"/>
              <a:gd name="connsiteY4" fmla="*/ 463876 h 556653"/>
              <a:gd name="connsiteX5" fmla="*/ 1433786 w 1526563"/>
              <a:gd name="connsiteY5" fmla="*/ 556653 h 556653"/>
              <a:gd name="connsiteX6" fmla="*/ 92777 w 1526563"/>
              <a:gd name="connsiteY6" fmla="*/ 556653 h 556653"/>
              <a:gd name="connsiteX7" fmla="*/ 0 w 1526563"/>
              <a:gd name="connsiteY7" fmla="*/ 463876 h 556653"/>
              <a:gd name="connsiteX8" fmla="*/ 0 w 1526563"/>
              <a:gd name="connsiteY8" fmla="*/ 92777 h 55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6563" h="556653" extrusionOk="0">
                <a:moveTo>
                  <a:pt x="0" y="92777"/>
                </a:moveTo>
                <a:cubicBezTo>
                  <a:pt x="-8015" y="36594"/>
                  <a:pt x="38717" y="1059"/>
                  <a:pt x="92777" y="0"/>
                </a:cubicBezTo>
                <a:cubicBezTo>
                  <a:pt x="633118" y="83002"/>
                  <a:pt x="900576" y="-48965"/>
                  <a:pt x="1433786" y="0"/>
                </a:cubicBezTo>
                <a:cubicBezTo>
                  <a:pt x="1481985" y="2968"/>
                  <a:pt x="1525885" y="45288"/>
                  <a:pt x="1526563" y="92777"/>
                </a:cubicBezTo>
                <a:cubicBezTo>
                  <a:pt x="1557800" y="243845"/>
                  <a:pt x="1521110" y="358910"/>
                  <a:pt x="1526563" y="463876"/>
                </a:cubicBezTo>
                <a:cubicBezTo>
                  <a:pt x="1533373" y="515923"/>
                  <a:pt x="1487843" y="550853"/>
                  <a:pt x="1433786" y="556653"/>
                </a:cubicBezTo>
                <a:cubicBezTo>
                  <a:pt x="1194628" y="450187"/>
                  <a:pt x="449453" y="641549"/>
                  <a:pt x="92777" y="556653"/>
                </a:cubicBezTo>
                <a:cubicBezTo>
                  <a:pt x="41086" y="552340"/>
                  <a:pt x="-462" y="515756"/>
                  <a:pt x="0" y="463876"/>
                </a:cubicBezTo>
                <a:cubicBezTo>
                  <a:pt x="25528" y="360121"/>
                  <a:pt x="-20833" y="177998"/>
                  <a:pt x="0" y="92777"/>
                </a:cubicBezTo>
                <a:close/>
              </a:path>
            </a:pathLst>
          </a:custGeom>
          <a:noFill/>
          <a:ln w="508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B7B5E93-543A-E4DC-37DA-FADE9961A5F3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7582455" y="5665274"/>
            <a:ext cx="1485345" cy="8681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16459B1-7A8A-DB4E-A00F-0749FAA2E130}"/>
              </a:ext>
            </a:extLst>
          </p:cNvPr>
          <p:cNvSpPr/>
          <p:nvPr/>
        </p:nvSpPr>
        <p:spPr>
          <a:xfrm>
            <a:off x="9065855" y="5029200"/>
            <a:ext cx="2666245" cy="14132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28938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National 2" charset="0"/>
              </a:rPr>
              <a:t>Code or </a:t>
            </a:r>
            <a:r>
              <a:rPr lang="en-US" sz="3200" dirty="0">
                <a:solidFill>
                  <a:schemeClr val="accent1"/>
                </a:solidFill>
                <a:latin typeface="National 2 Medium" panose="020B0504030502020203" pitchFamily="34" charset="77"/>
              </a:rPr>
              <a:t>other agent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2CEB88C-A84F-74CF-65E7-03FCB91B212E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2330254" y="4089254"/>
            <a:ext cx="717746" cy="1200851"/>
          </a:xfrm>
          <a:prstGeom prst="line">
            <a:avLst/>
          </a:prstGeom>
          <a:ln w="57150" cap="rnd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55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7" presetClass="emph" presetSubtype="2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A40B82-2571-D230-B7EB-7817AB03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Multi-Agent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AE1894-BD37-261B-AA23-563BFE73F1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155D6-DECD-F1AB-0559-B8C867093C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14</a:t>
            </a:fld>
            <a:endParaRPr lang="en-AU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0B0747-10B0-C45E-291F-FB4E52A08EB6}"/>
              </a:ext>
            </a:extLst>
          </p:cNvPr>
          <p:cNvGrpSpPr/>
          <p:nvPr/>
        </p:nvGrpSpPr>
        <p:grpSpPr>
          <a:xfrm>
            <a:off x="3679782" y="3595157"/>
            <a:ext cx="1288075" cy="1552942"/>
            <a:chOff x="2762998" y="3560419"/>
            <a:chExt cx="1288075" cy="155294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4B4ACA4-3A79-B1EF-50D5-6B2398FF03FF}"/>
                </a:ext>
              </a:extLst>
            </p:cNvPr>
            <p:cNvGrpSpPr/>
            <p:nvPr/>
          </p:nvGrpSpPr>
          <p:grpSpPr>
            <a:xfrm>
              <a:off x="2831873" y="3560419"/>
              <a:ext cx="1219200" cy="1138972"/>
              <a:chOff x="2831873" y="3560419"/>
              <a:chExt cx="1219200" cy="1138972"/>
            </a:xfrm>
          </p:grpSpPr>
          <p:sp>
            <p:nvSpPr>
              <p:cNvPr id="22" name="Bent Arrow 21">
                <a:extLst>
                  <a:ext uri="{FF2B5EF4-FFF2-40B4-BE49-F238E27FC236}">
                    <a16:creationId xmlns:a16="http://schemas.microsoft.com/office/drawing/2014/main" id="{0B348318-F89C-64FF-0223-5C54DC9D2276}"/>
                  </a:ext>
                </a:extLst>
              </p:cNvPr>
              <p:cNvSpPr/>
              <p:nvPr/>
            </p:nvSpPr>
            <p:spPr>
              <a:xfrm rot="13962490" flipH="1" flipV="1">
                <a:off x="3055290" y="3884138"/>
                <a:ext cx="856950" cy="773556"/>
              </a:xfrm>
              <a:prstGeom prst="bentArrow">
                <a:avLst>
                  <a:gd name="adj1" fmla="val 28866"/>
                  <a:gd name="adj2" fmla="val 32149"/>
                  <a:gd name="adj3" fmla="val 26268"/>
                  <a:gd name="adj4" fmla="val 7373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D43AD39-7060-F506-1FAF-583C6B2FF272}"/>
                  </a:ext>
                </a:extLst>
              </p:cNvPr>
              <p:cNvGrpSpPr/>
              <p:nvPr/>
            </p:nvGrpSpPr>
            <p:grpSpPr>
              <a:xfrm>
                <a:off x="2831873" y="3560419"/>
                <a:ext cx="1219200" cy="465761"/>
                <a:chOff x="296" y="308924"/>
                <a:chExt cx="840209" cy="823279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EAB2635-6F5C-35C9-C22F-152A7A381726}"/>
                    </a:ext>
                  </a:extLst>
                </p:cNvPr>
                <p:cNvSpPr/>
                <p:nvPr/>
              </p:nvSpPr>
              <p:spPr>
                <a:xfrm>
                  <a:off x="296" y="308924"/>
                  <a:ext cx="823279" cy="823279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C25B672-4DFB-B62D-D43E-64728A412262}"/>
                    </a:ext>
                  </a:extLst>
                </p:cNvPr>
                <p:cNvSpPr txBox="1"/>
                <p:nvPr/>
              </p:nvSpPr>
              <p:spPr>
                <a:xfrm>
                  <a:off x="296" y="308924"/>
                  <a:ext cx="840209" cy="82327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1590" tIns="21590" rIns="21590" bIns="21590" numCol="1" spcCol="1270" anchor="ctr" anchorCtr="0">
                  <a:noAutofit/>
                </a:bodyPr>
                <a:lstStyle/>
                <a:p>
                  <a:pPr marL="0" lvl="0" indent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700" kern="1200" dirty="0">
                      <a:solidFill>
                        <a:schemeClr val="accent1"/>
                      </a:solidFill>
                      <a:latin typeface="National 2" panose="020B0504030502020203" pitchFamily="34" charset="77"/>
                    </a:rPr>
                    <a:t>Hand-off</a:t>
                  </a: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C7133D8-9A11-3633-D90E-F0A68CB101E1}"/>
                </a:ext>
              </a:extLst>
            </p:cNvPr>
            <p:cNvGrpSpPr/>
            <p:nvPr/>
          </p:nvGrpSpPr>
          <p:grpSpPr>
            <a:xfrm flipH="1">
              <a:off x="2762998" y="3974389"/>
              <a:ext cx="1194633" cy="1138972"/>
              <a:chOff x="2831873" y="3560419"/>
              <a:chExt cx="1194633" cy="1138972"/>
            </a:xfrm>
          </p:grpSpPr>
          <p:sp>
            <p:nvSpPr>
              <p:cNvPr id="38" name="Bent Arrow 37">
                <a:extLst>
                  <a:ext uri="{FF2B5EF4-FFF2-40B4-BE49-F238E27FC236}">
                    <a16:creationId xmlns:a16="http://schemas.microsoft.com/office/drawing/2014/main" id="{A4792B47-7920-D7CB-3D28-34E5C6F1D345}"/>
                  </a:ext>
                </a:extLst>
              </p:cNvPr>
              <p:cNvSpPr/>
              <p:nvPr/>
            </p:nvSpPr>
            <p:spPr>
              <a:xfrm rot="18576079" flipV="1">
                <a:off x="3055290" y="3884138"/>
                <a:ext cx="856950" cy="773556"/>
              </a:xfrm>
              <a:prstGeom prst="bentArrow">
                <a:avLst>
                  <a:gd name="adj1" fmla="val 28866"/>
                  <a:gd name="adj2" fmla="val 32149"/>
                  <a:gd name="adj3" fmla="val 26268"/>
                  <a:gd name="adj4" fmla="val 7373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4949F8D-9770-5F49-FCCF-F78F1F9C95CF}"/>
                  </a:ext>
                </a:extLst>
              </p:cNvPr>
              <p:cNvSpPr/>
              <p:nvPr/>
            </p:nvSpPr>
            <p:spPr>
              <a:xfrm>
                <a:off x="2831873" y="3560419"/>
                <a:ext cx="1194633" cy="465761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1A02301-0775-3FE5-6E76-FCC1DAF93DD0}"/>
              </a:ext>
            </a:extLst>
          </p:cNvPr>
          <p:cNvGrpSpPr/>
          <p:nvPr/>
        </p:nvGrpSpPr>
        <p:grpSpPr>
          <a:xfrm>
            <a:off x="7239000" y="4481980"/>
            <a:ext cx="1219200" cy="1509024"/>
            <a:chOff x="6254601" y="4459443"/>
            <a:chExt cx="1219200" cy="150902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EA73A78-7173-A4FF-4FE9-B175F09DAA0D}"/>
                </a:ext>
              </a:extLst>
            </p:cNvPr>
            <p:cNvGrpSpPr/>
            <p:nvPr/>
          </p:nvGrpSpPr>
          <p:grpSpPr>
            <a:xfrm>
              <a:off x="6254601" y="4605879"/>
              <a:ext cx="1219200" cy="1362588"/>
              <a:chOff x="2807306" y="3560419"/>
              <a:chExt cx="1219200" cy="1362588"/>
            </a:xfrm>
          </p:grpSpPr>
          <p:sp>
            <p:nvSpPr>
              <p:cNvPr id="28" name="Bent Arrow 27">
                <a:extLst>
                  <a:ext uri="{FF2B5EF4-FFF2-40B4-BE49-F238E27FC236}">
                    <a16:creationId xmlns:a16="http://schemas.microsoft.com/office/drawing/2014/main" id="{FCFE58AB-4607-4D8B-CE55-6101BB6A457C}"/>
                  </a:ext>
                </a:extLst>
              </p:cNvPr>
              <p:cNvSpPr/>
              <p:nvPr/>
            </p:nvSpPr>
            <p:spPr>
              <a:xfrm rot="18576079" flipV="1">
                <a:off x="3055290" y="3884138"/>
                <a:ext cx="856950" cy="773556"/>
              </a:xfrm>
              <a:prstGeom prst="bentArrow">
                <a:avLst>
                  <a:gd name="adj1" fmla="val 28866"/>
                  <a:gd name="adj2" fmla="val 32149"/>
                  <a:gd name="adj3" fmla="val 26268"/>
                  <a:gd name="adj4" fmla="val 7373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65C7C75-495C-3CFB-BBB0-BA0FF03C205A}"/>
                  </a:ext>
                </a:extLst>
              </p:cNvPr>
              <p:cNvGrpSpPr/>
              <p:nvPr/>
            </p:nvGrpSpPr>
            <p:grpSpPr>
              <a:xfrm>
                <a:off x="2807306" y="3560419"/>
                <a:ext cx="1219200" cy="1362588"/>
                <a:chOff x="-16634" y="308924"/>
                <a:chExt cx="840209" cy="2408510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CDFF144-E965-BE32-EE6A-DA212A438399}"/>
                    </a:ext>
                  </a:extLst>
                </p:cNvPr>
                <p:cNvSpPr/>
                <p:nvPr/>
              </p:nvSpPr>
              <p:spPr>
                <a:xfrm>
                  <a:off x="296" y="308924"/>
                  <a:ext cx="823279" cy="823279"/>
                </a:xfrm>
                <a:prstGeom prst="rect">
                  <a:avLst/>
                </a:pr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C177381-3E4C-BD0E-68EA-68BF0FACA4B6}"/>
                    </a:ext>
                  </a:extLst>
                </p:cNvPr>
                <p:cNvSpPr txBox="1"/>
                <p:nvPr/>
              </p:nvSpPr>
              <p:spPr>
                <a:xfrm>
                  <a:off x="-16634" y="1894155"/>
                  <a:ext cx="840209" cy="82327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1590" tIns="21590" rIns="21590" bIns="21590" numCol="1" spcCol="1270" anchor="ctr" anchorCtr="0">
                  <a:noAutofit/>
                </a:bodyPr>
                <a:lstStyle/>
                <a:p>
                  <a:pPr marL="0" lvl="0" indent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700" kern="1200" dirty="0">
                      <a:solidFill>
                        <a:schemeClr val="accent1"/>
                      </a:solidFill>
                      <a:latin typeface="National 2" panose="020B0504030502020203" pitchFamily="34" charset="77"/>
                    </a:rPr>
                    <a:t>Hand-off</a:t>
                  </a:r>
                </a:p>
              </p:txBody>
            </p:sp>
          </p:grpSp>
        </p:grpSp>
        <p:sp>
          <p:nvSpPr>
            <p:cNvPr id="43" name="Bent Arrow 42">
              <a:extLst>
                <a:ext uri="{FF2B5EF4-FFF2-40B4-BE49-F238E27FC236}">
                  <a16:creationId xmlns:a16="http://schemas.microsoft.com/office/drawing/2014/main" id="{CED8D346-B945-2689-7302-43CB348F7264}"/>
                </a:ext>
              </a:extLst>
            </p:cNvPr>
            <p:cNvSpPr/>
            <p:nvPr/>
          </p:nvSpPr>
          <p:spPr>
            <a:xfrm rot="18576079" flipH="1">
              <a:off x="6278268" y="4501140"/>
              <a:ext cx="856950" cy="773556"/>
            </a:xfrm>
            <a:prstGeom prst="bentArrow">
              <a:avLst>
                <a:gd name="adj1" fmla="val 28866"/>
                <a:gd name="adj2" fmla="val 32149"/>
                <a:gd name="adj3" fmla="val 26268"/>
                <a:gd name="adj4" fmla="val 73732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F38CC30-0692-FB98-78E4-6B288F835B70}"/>
              </a:ext>
            </a:extLst>
          </p:cNvPr>
          <p:cNvSpPr txBox="1"/>
          <p:nvPr/>
        </p:nvSpPr>
        <p:spPr>
          <a:xfrm>
            <a:off x="10086558" y="4965659"/>
            <a:ext cx="710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  <a:latin typeface="National 2" panose="020B0504030502020203" pitchFamily="34" charset="77"/>
              </a:rPr>
              <a:t>…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44F97D2-7869-90B5-3927-2F64315DB759}"/>
              </a:ext>
            </a:extLst>
          </p:cNvPr>
          <p:cNvGrpSpPr/>
          <p:nvPr/>
        </p:nvGrpSpPr>
        <p:grpSpPr>
          <a:xfrm>
            <a:off x="5067300" y="3382554"/>
            <a:ext cx="2209800" cy="3124200"/>
            <a:chOff x="5067300" y="3382554"/>
            <a:chExt cx="2209800" cy="31242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45CD6DD-C622-D050-5C92-53D8B5C30451}"/>
                </a:ext>
              </a:extLst>
            </p:cNvPr>
            <p:cNvGrpSpPr/>
            <p:nvPr/>
          </p:nvGrpSpPr>
          <p:grpSpPr>
            <a:xfrm>
              <a:off x="5067300" y="3382554"/>
              <a:ext cx="2209800" cy="3124200"/>
              <a:chOff x="1066800" y="2590800"/>
              <a:chExt cx="2209800" cy="3124200"/>
            </a:xfrm>
          </p:grpSpPr>
          <p:graphicFrame>
            <p:nvGraphicFramePr>
              <p:cNvPr id="19" name="Content Placeholder 7">
                <a:extLst>
                  <a:ext uri="{FF2B5EF4-FFF2-40B4-BE49-F238E27FC236}">
                    <a16:creationId xmlns:a16="http://schemas.microsoft.com/office/drawing/2014/main" id="{25445B69-A278-F9B3-FA76-67C81EC450D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86344488"/>
                  </p:ext>
                </p:extLst>
              </p:nvPr>
            </p:nvGraphicFramePr>
            <p:xfrm>
              <a:off x="1066800" y="2667000"/>
              <a:ext cx="2209800" cy="248004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9806E931-1C61-136B-55DA-3B551601CBCB}"/>
                  </a:ext>
                </a:extLst>
              </p:cNvPr>
              <p:cNvSpPr/>
              <p:nvPr/>
            </p:nvSpPr>
            <p:spPr>
              <a:xfrm>
                <a:off x="1066800" y="2590800"/>
                <a:ext cx="2133600" cy="3124200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9823EB-8EF8-BB6D-8FB3-147DC4B7A4C5}"/>
                  </a:ext>
                </a:extLst>
              </p:cNvPr>
              <p:cNvSpPr txBox="1"/>
              <p:nvPr/>
            </p:nvSpPr>
            <p:spPr>
              <a:xfrm>
                <a:off x="1371600" y="4885435"/>
                <a:ext cx="1524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  <a:latin typeface="National 2 Medium" panose="020B0504030502020203" pitchFamily="34" charset="77"/>
                  </a:rPr>
                  <a:t>Agent 2</a:t>
                </a: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98A475B-13EF-4757-7D17-E9CF0E2B4A34}"/>
                </a:ext>
              </a:extLst>
            </p:cNvPr>
            <p:cNvSpPr txBox="1"/>
            <p:nvPr/>
          </p:nvSpPr>
          <p:spPr>
            <a:xfrm>
              <a:off x="5727297" y="4166751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/>
                <a:t>🧰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6D74571-48C3-BD71-FFC4-67E8DAD234A7}"/>
              </a:ext>
            </a:extLst>
          </p:cNvPr>
          <p:cNvGrpSpPr/>
          <p:nvPr/>
        </p:nvGrpSpPr>
        <p:grpSpPr>
          <a:xfrm>
            <a:off x="8308184" y="1977012"/>
            <a:ext cx="2209800" cy="3124200"/>
            <a:chOff x="8308184" y="1977012"/>
            <a:chExt cx="2209800" cy="31242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BC47CA-F36A-9E8B-0FD3-8868D8CE976F}"/>
                </a:ext>
              </a:extLst>
            </p:cNvPr>
            <p:cNvGrpSpPr/>
            <p:nvPr/>
          </p:nvGrpSpPr>
          <p:grpSpPr>
            <a:xfrm>
              <a:off x="8308184" y="1977012"/>
              <a:ext cx="2209800" cy="3124200"/>
              <a:chOff x="1066800" y="2590800"/>
              <a:chExt cx="2209800" cy="3124200"/>
            </a:xfrm>
          </p:grpSpPr>
          <p:graphicFrame>
            <p:nvGraphicFramePr>
              <p:cNvPr id="15" name="Content Placeholder 7">
                <a:extLst>
                  <a:ext uri="{FF2B5EF4-FFF2-40B4-BE49-F238E27FC236}">
                    <a16:creationId xmlns:a16="http://schemas.microsoft.com/office/drawing/2014/main" id="{C0192AAA-82C0-B7E1-68DB-838B35120C2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86344488"/>
                  </p:ext>
                </p:extLst>
              </p:nvPr>
            </p:nvGraphicFramePr>
            <p:xfrm>
              <a:off x="1066800" y="2667000"/>
              <a:ext cx="2209800" cy="248004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E19F7DC1-7B9D-0F96-D3B4-53A453C0C25C}"/>
                  </a:ext>
                </a:extLst>
              </p:cNvPr>
              <p:cNvSpPr/>
              <p:nvPr/>
            </p:nvSpPr>
            <p:spPr>
              <a:xfrm>
                <a:off x="1066800" y="2590800"/>
                <a:ext cx="2133600" cy="3124200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07199E1-CE65-EF75-4F39-BA58F70F55B2}"/>
                  </a:ext>
                </a:extLst>
              </p:cNvPr>
              <p:cNvSpPr txBox="1"/>
              <p:nvPr/>
            </p:nvSpPr>
            <p:spPr>
              <a:xfrm>
                <a:off x="1371600" y="4885435"/>
                <a:ext cx="1524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  <a:latin typeface="National 2 Medium" panose="020B0504030502020203" pitchFamily="34" charset="77"/>
                  </a:rPr>
                  <a:t>Agent 3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20BCCB-B3E9-C2D7-03D9-5FD337DBEA0D}"/>
                </a:ext>
              </a:extLst>
            </p:cNvPr>
            <p:cNvSpPr txBox="1"/>
            <p:nvPr/>
          </p:nvSpPr>
          <p:spPr>
            <a:xfrm>
              <a:off x="8939707" y="2734270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/>
                <a:t>🧰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3297F8B-1720-0FBB-B6CD-AB7D817F74FC}"/>
              </a:ext>
            </a:extLst>
          </p:cNvPr>
          <p:cNvGrpSpPr/>
          <p:nvPr/>
        </p:nvGrpSpPr>
        <p:grpSpPr>
          <a:xfrm>
            <a:off x="1524000" y="2168338"/>
            <a:ext cx="2209800" cy="3124200"/>
            <a:chOff x="1600200" y="2168338"/>
            <a:chExt cx="2209800" cy="31242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78945FB-7A7C-6182-834C-BB11709180C3}"/>
                </a:ext>
              </a:extLst>
            </p:cNvPr>
            <p:cNvGrpSpPr/>
            <p:nvPr/>
          </p:nvGrpSpPr>
          <p:grpSpPr>
            <a:xfrm>
              <a:off x="1600200" y="2168338"/>
              <a:ext cx="2209800" cy="3124200"/>
              <a:chOff x="1066800" y="2590800"/>
              <a:chExt cx="2209800" cy="3124200"/>
            </a:xfrm>
          </p:grpSpPr>
          <p:graphicFrame>
            <p:nvGraphicFramePr>
              <p:cNvPr id="7" name="Content Placeholder 7">
                <a:extLst>
                  <a:ext uri="{FF2B5EF4-FFF2-40B4-BE49-F238E27FC236}">
                    <a16:creationId xmlns:a16="http://schemas.microsoft.com/office/drawing/2014/main" id="{1C871D82-7928-5B1D-84B7-C1BE496915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34078276"/>
                  </p:ext>
                </p:extLst>
              </p:nvPr>
            </p:nvGraphicFramePr>
            <p:xfrm>
              <a:off x="1066800" y="2667000"/>
              <a:ext cx="2209800" cy="248004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83F0307-7C79-900F-EA3B-1DFCAC5D1125}"/>
                  </a:ext>
                </a:extLst>
              </p:cNvPr>
              <p:cNvSpPr/>
              <p:nvPr/>
            </p:nvSpPr>
            <p:spPr>
              <a:xfrm>
                <a:off x="1066800" y="2590800"/>
                <a:ext cx="2133600" cy="3124200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50227B-AEC3-72D5-5CCF-8B3954112452}"/>
                  </a:ext>
                </a:extLst>
              </p:cNvPr>
              <p:cNvSpPr txBox="1"/>
              <p:nvPr/>
            </p:nvSpPr>
            <p:spPr>
              <a:xfrm>
                <a:off x="1371600" y="4885435"/>
                <a:ext cx="1524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/>
                    </a:solidFill>
                    <a:latin typeface="National 2 Medium" panose="020B0504030502020203" pitchFamily="34" charset="77"/>
                  </a:rPr>
                  <a:t>Agent 1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35ACE7C-4C38-637E-6B1F-8BFC63E88C2B}"/>
                </a:ext>
              </a:extLst>
            </p:cNvPr>
            <p:cNvSpPr txBox="1"/>
            <p:nvPr/>
          </p:nvSpPr>
          <p:spPr>
            <a:xfrm>
              <a:off x="2266518" y="2929171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/>
                <a:t>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822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91C647-DD54-593C-DAD3-BC6520FF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Multi-Agent Application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Example Architectures: The Chain of Specialists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D5FB4-BED7-5E09-5997-8A9327193D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AA580-B43C-8149-9A33-3C6621B496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15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CBD342-D7EB-9677-D91A-DA7CEF1F7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245" y="2314944"/>
            <a:ext cx="7237511" cy="451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4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26FAE-43D9-E521-0FA9-87482A24A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5D693-6239-B748-37FF-9CCDE0E3E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Multi-Agent Application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Example Architectures: The Network of Specialists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07D80-0B25-B97C-33EE-ECF844E16A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DF741B-2ABA-EBF5-CED8-89294DCC1E1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16</a:t>
            </a:fld>
            <a:endParaRPr lang="en-A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ACA171-F6A9-FE40-47BB-FD9790562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844" y="2314945"/>
            <a:ext cx="7276311" cy="45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5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0D0B-EB8F-E991-0CDC-99B305695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40C6B2-E16B-0425-312A-A8B26CBFC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11546007" cy="92350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Multi-Agent Application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Example Architectures: The Supervisor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D65BBC-1E50-CCEB-C6DC-5F6CAB57920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66CDFB3-AD2D-9CCB-483E-5F0DB00EC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2268769"/>
            <a:ext cx="7517540" cy="451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89B3B-7CD7-F588-814F-BDEA13C5E7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17</a:t>
            </a:fld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9A1E5-02DF-BCD9-E1E7-85C4022D9D24}"/>
              </a:ext>
            </a:extLst>
          </p:cNvPr>
          <p:cNvSpPr txBox="1"/>
          <p:nvPr/>
        </p:nvSpPr>
        <p:spPr>
          <a:xfrm>
            <a:off x="336425" y="6377837"/>
            <a:ext cx="9829800" cy="307777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Source: https://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blog.langchain.dev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/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langgraph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-multi-agent-workflows/</a:t>
            </a:r>
          </a:p>
        </p:txBody>
      </p:sp>
    </p:spTree>
    <p:extLst>
      <p:ext uri="{BB962C8B-B14F-4D97-AF65-F5344CB8AC3E}">
        <p14:creationId xmlns:p14="http://schemas.microsoft.com/office/powerpoint/2010/main" val="147438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D05A0-7D66-B835-4149-FD3707350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23244-22EA-2F54-7714-4077E41781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33E6B-1F70-7D50-5C07-6CA2D3A1F6B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18</a:t>
            </a:fld>
            <a:endParaRPr lang="en-AU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D751711-C703-513D-F4F1-3080F043D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57200"/>
            <a:ext cx="8991600" cy="63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D7CC3B1-EC94-7B11-F71E-E71D0E60C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5" y="1391440"/>
            <a:ext cx="11546007" cy="92350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Multi-Agent Application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/>
              <a:t>Example Architectures: Hierarchical Teams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6968E-5BEC-9B58-90A5-72C94F1E3886}"/>
              </a:ext>
            </a:extLst>
          </p:cNvPr>
          <p:cNvSpPr txBox="1"/>
          <p:nvPr/>
        </p:nvSpPr>
        <p:spPr>
          <a:xfrm>
            <a:off x="336425" y="6377837"/>
            <a:ext cx="9829800" cy="307777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Source: https://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blog.langchain.dev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/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langgraph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National 2" panose="020B0504030502020203" pitchFamily="34" charset="77"/>
              </a:rPr>
              <a:t>-multi-agent-workflows/</a:t>
            </a:r>
          </a:p>
        </p:txBody>
      </p:sp>
    </p:spTree>
    <p:extLst>
      <p:ext uri="{BB962C8B-B14F-4D97-AF65-F5344CB8AC3E}">
        <p14:creationId xmlns:p14="http://schemas.microsoft.com/office/powerpoint/2010/main" val="58268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BCE1E3-D87D-42C3-D35D-28FF3C71DBB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A38005-C4B7-9F24-0121-640956D7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Multi-Agent Application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 err="1"/>
              <a:t>LangGraph</a:t>
            </a:r>
            <a:r>
              <a:rPr lang="en-US" dirty="0"/>
              <a:t>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4FCD6-F3C8-9869-C6CC-387D5E6CB7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57B804-2C85-F3DB-39C7-7FA15EE7FB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573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21510" y="2057400"/>
            <a:ext cx="11543550" cy="2396106"/>
          </a:xfrm>
        </p:spPr>
        <p:txBody>
          <a:bodyPr/>
          <a:lstStyle/>
          <a:p>
            <a:r>
              <a:rPr lang="en-AU" dirty="0"/>
              <a:t>Beyond Chatbots</a:t>
            </a:r>
            <a:br>
              <a:rPr lang="en-AU" dirty="0"/>
            </a:br>
            <a:r>
              <a:rPr lang="en-AU" sz="6600" dirty="0">
                <a:latin typeface="National 2" panose="020B0504030502020203" pitchFamily="34" charset="77"/>
              </a:rPr>
              <a:t>Intro to Agentic Applications</a:t>
            </a:r>
            <a:endParaRPr lang="en-AU" dirty="0">
              <a:latin typeface="National 2" panose="020B0504030502020203" pitchFamily="34" charset="77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21510" y="4684523"/>
            <a:ext cx="8176156" cy="1519166"/>
          </a:xfrm>
        </p:spPr>
        <p:txBody>
          <a:bodyPr>
            <a:normAutofit fontScale="62500" lnSpcReduction="20000"/>
          </a:bodyPr>
          <a:lstStyle/>
          <a:p>
            <a:r>
              <a:rPr lang="en-AU" dirty="0"/>
              <a:t>Simon Stone</a:t>
            </a:r>
          </a:p>
          <a:p>
            <a:r>
              <a:rPr lang="en-AU" i="1" dirty="0"/>
              <a:t>Research Software Engineer for HPC and AI</a:t>
            </a:r>
          </a:p>
          <a:p>
            <a:r>
              <a:rPr lang="en-AU" i="1" dirty="0"/>
              <a:t>Research Computing @ ITC, Dartmouth College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FAC0A-3611-47AD-9FCA-134C1587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0ACFFC-56C6-2B10-C066-E9C55DF2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F7E5FB-E1E6-C682-6571-A791D4D5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scientific benchmark of current Agentic AI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E7884-7D1C-C8A4-BC62-D433645DBE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361D5-E528-F716-D135-650BEDC07A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20</a:t>
            </a:fld>
            <a:endParaRPr lang="en-AU" dirty="0"/>
          </a:p>
        </p:txBody>
      </p:sp>
      <p:pic>
        <p:nvPicPr>
          <p:cNvPr id="1026" name="Picture 2" descr="Agent Smith replicated in The Matrix.">
            <a:extLst>
              <a:ext uri="{FF2B5EF4-FFF2-40B4-BE49-F238E27FC236}">
                <a16:creationId xmlns:a16="http://schemas.microsoft.com/office/drawing/2014/main" id="{651F0F4C-EB03-3740-3CA8-39EDA552C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391" y="2895599"/>
            <a:ext cx="4118908" cy="205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/JamesBond - I really enjoy the Austin Powers films and think of them as a playful mixture of homage and parody. But what do you think the target is exactly: Sean Connery, Roger Moore, or the Bond franchise in general?">
            <a:extLst>
              <a:ext uri="{FF2B5EF4-FFF2-40B4-BE49-F238E27FC236}">
                <a16:creationId xmlns:a16="http://schemas.microsoft.com/office/drawing/2014/main" id="{0BCBAA98-84E8-D0DB-61D3-924F7D45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599"/>
            <a:ext cx="2745940" cy="205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Cartoon of a person in a trench coat with a magnifying glass over his mouth&#10;&#10;AI-generated content may be incorrect.">
            <a:extLst>
              <a:ext uri="{FF2B5EF4-FFF2-40B4-BE49-F238E27FC236}">
                <a16:creationId xmlns:a16="http://schemas.microsoft.com/office/drawing/2014/main" id="{8B696B91-AB29-63A6-6351-654219B2099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3892930" y="3187199"/>
            <a:ext cx="1751160" cy="1220265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4448A0-8513-BA86-D900-B0517A005AE7}"/>
              </a:ext>
            </a:extLst>
          </p:cNvPr>
          <p:cNvCxnSpPr>
            <a:cxnSpLocks/>
          </p:cNvCxnSpPr>
          <p:nvPr/>
        </p:nvCxnSpPr>
        <p:spPr>
          <a:xfrm>
            <a:off x="457200" y="5257800"/>
            <a:ext cx="11407860" cy="0"/>
          </a:xfrm>
          <a:prstGeom prst="straightConnector1">
            <a:avLst/>
          </a:prstGeom>
          <a:ln w="12065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18A34F-3A45-CDAA-3C8D-A0E355853F7C}"/>
              </a:ext>
            </a:extLst>
          </p:cNvPr>
          <p:cNvCxnSpPr>
            <a:stCxn id="8" idx="2"/>
          </p:cNvCxnSpPr>
          <p:nvPr/>
        </p:nvCxnSpPr>
        <p:spPr>
          <a:xfrm>
            <a:off x="4768510" y="4407464"/>
            <a:ext cx="374" cy="7395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A8AA56-9A1C-6CAC-F0E0-1C42A4DBB493}"/>
              </a:ext>
            </a:extLst>
          </p:cNvPr>
          <p:cNvSpPr txBox="1"/>
          <p:nvPr/>
        </p:nvSpPr>
        <p:spPr>
          <a:xfrm>
            <a:off x="384101" y="5412059"/>
            <a:ext cx="2892138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Bumbling chaos agent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0B11E2-C181-CA0F-0F4A-CD33E5E2B1CE}"/>
              </a:ext>
            </a:extLst>
          </p:cNvPr>
          <p:cNvSpPr txBox="1"/>
          <p:nvPr/>
        </p:nvSpPr>
        <p:spPr>
          <a:xfrm>
            <a:off x="9234148" y="5410201"/>
            <a:ext cx="2608151" cy="42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National 2" panose="020B0504030502020203" pitchFamily="34" charset="77"/>
              </a:rPr>
              <a:t>Ruthlessly effective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4DAEF7-DA25-9CD7-23B6-2AE4E5A67A56}"/>
              </a:ext>
            </a:extLst>
          </p:cNvPr>
          <p:cNvSpPr txBox="1"/>
          <p:nvPr/>
        </p:nvSpPr>
        <p:spPr>
          <a:xfrm>
            <a:off x="3726385" y="2156026"/>
            <a:ext cx="3835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800" dirty="0">
                <a:solidFill>
                  <a:schemeClr val="accent1"/>
                </a:solidFill>
                <a:latin typeface="National 2" panose="020B0504030502020203" pitchFamily="34" charset="77"/>
              </a:rPr>
              <a:t>Tool use sometimes suboptimal</a:t>
            </a:r>
          </a:p>
          <a:p>
            <a:pPr marL="342900" indent="-342900">
              <a:buFontTx/>
              <a:buChar char="-"/>
            </a:pPr>
            <a:r>
              <a:rPr lang="en-US" sz="1800" dirty="0">
                <a:solidFill>
                  <a:schemeClr val="accent1"/>
                </a:solidFill>
                <a:latin typeface="National 2" panose="020B0504030502020203" pitchFamily="34" charset="77"/>
              </a:rPr>
              <a:t>Often still gets the job done</a:t>
            </a:r>
          </a:p>
          <a:p>
            <a:pPr marL="342900" indent="-342900">
              <a:buFontTx/>
              <a:buChar char="-"/>
            </a:pPr>
            <a:r>
              <a:rPr lang="en-US" sz="1800" dirty="0">
                <a:solidFill>
                  <a:schemeClr val="accent1"/>
                </a:solidFill>
                <a:latin typeface="National 2" panose="020B0504030502020203" pitchFamily="34" charset="77"/>
              </a:rPr>
              <a:t>Better with a human-in-the-loop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1DEEA13-5958-F7DE-7BC2-1589C1150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505" y="3743405"/>
            <a:ext cx="1403632" cy="140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04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repeatCount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3ADAAC-096A-6B09-73DB-76770DCBA30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412750" indent="-400050">
              <a:buSzPct val="80000"/>
              <a:buFont typeface="System Font Regular"/>
              <a:buChar char="🧰"/>
            </a:pPr>
            <a:r>
              <a:rPr lang="en-US" dirty="0">
                <a:hlinkClick r:id="rId2"/>
              </a:rPr>
              <a:t>Model Context Protocol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Standardized way to make tools and resources available to LLMs</a:t>
            </a:r>
          </a:p>
          <a:p>
            <a:pPr marL="412750" indent="-400050">
              <a:buSzPct val="80000"/>
              <a:buFont typeface="System Font Regular"/>
              <a:buChar char="📗"/>
            </a:pPr>
            <a:r>
              <a:rPr lang="en-US" dirty="0" err="1">
                <a:hlinkClick r:id="rId3"/>
              </a:rPr>
              <a:t>llms.txt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Standardized way to provide information about a website’s structure to an LLM agent</a:t>
            </a:r>
          </a:p>
          <a:p>
            <a:pPr marL="412750" indent="-400050">
              <a:buSzPct val="80000"/>
              <a:buFont typeface="System Font Regular"/>
              <a:buChar char="📲"/>
            </a:pPr>
            <a:r>
              <a:rPr lang="en-US" dirty="0">
                <a:hlinkClick r:id="rId4"/>
              </a:rPr>
              <a:t>Agents on the Edge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Smaller LLMs with improved, on-device agentic capabilities</a:t>
            </a:r>
          </a:p>
          <a:p>
            <a:pPr marL="412750" indent="-40005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107403-802D-86B3-7520-A3E732ECD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trends in Agentic AI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134CF-F299-8114-E6A2-7179449668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530C3E-EB1F-F96B-78FE-3B8BFE157B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40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A147F1-F7C2-5D81-4926-480E61147C3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412750" indent="-400050">
              <a:buSzPct val="80000"/>
              <a:buFont typeface="System Font Regular"/>
              <a:buChar char="🕵"/>
            </a:pPr>
            <a:r>
              <a:rPr lang="en-US" dirty="0"/>
              <a:t>Agents are LLMs that can interact with the “real world”</a:t>
            </a:r>
          </a:p>
          <a:p>
            <a:pPr marL="412750" indent="-400050">
              <a:buSzPct val="80000"/>
              <a:buFont typeface="System Font Regular"/>
              <a:buChar char="🛠️"/>
            </a:pPr>
            <a:r>
              <a:rPr lang="en-US" dirty="0"/>
              <a:t>Interactions are facilitated through functions (i.e., executable code)</a:t>
            </a:r>
          </a:p>
          <a:p>
            <a:pPr marL="412750" indent="-400050">
              <a:buSzPct val="80000"/>
              <a:buFont typeface="System Font Regular"/>
              <a:buChar char="👥"/>
            </a:pPr>
            <a:r>
              <a:rPr lang="en-US" dirty="0"/>
              <a:t>Complex tasks require multiple agents</a:t>
            </a:r>
          </a:p>
          <a:p>
            <a:pPr marL="412750" indent="-400050">
              <a:buSzPct val="80000"/>
              <a:buFont typeface="System Font Regular"/>
              <a:buChar char="🤔"/>
            </a:pPr>
            <a:r>
              <a:rPr lang="en-US" dirty="0"/>
              <a:t>Finding the best architecture can be challenging (agent orchestration)</a:t>
            </a:r>
          </a:p>
          <a:p>
            <a:pPr marL="412750" indent="-400050">
              <a:buSzPct val="80000"/>
              <a:buFont typeface="System Font Regular"/>
              <a:buChar char="📈"/>
            </a:pPr>
            <a:r>
              <a:rPr lang="en-US" dirty="0"/>
              <a:t>Agentic AI is still in its infancy, but steadily getting more capable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44F240-C567-027E-373E-D1C5B9EF4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9F95B4-EE46-6BBF-B92F-10261C1DE8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 dirty="0"/>
              <a:t>Beyond Chatbots: Intro to Agentic Applications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9E091-F7D7-8584-A551-B1C169471F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4824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B09AE0-898C-420A-4859-9E3B4FDA149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412750" indent="-412750">
              <a:buSzPct val="80000"/>
              <a:buFont typeface="System Font Regular"/>
              <a:buChar char="🔎"/>
            </a:pPr>
            <a:r>
              <a:rPr lang="en-US" dirty="0"/>
              <a:t>Try out some agentic applications and try to infer the underlying architecture</a:t>
            </a:r>
          </a:p>
          <a:p>
            <a:pPr marL="412750" indent="-400050">
              <a:buSzPct val="80000"/>
              <a:buFont typeface="System Font Regular"/>
              <a:buChar char="🎓"/>
            </a:pPr>
            <a:r>
              <a:rPr lang="en-US" dirty="0"/>
              <a:t>Explore </a:t>
            </a:r>
            <a:r>
              <a:rPr lang="en-US" dirty="0" err="1"/>
              <a:t>LangChain</a:t>
            </a:r>
            <a:r>
              <a:rPr lang="en-US" dirty="0"/>
              <a:t>, </a:t>
            </a:r>
            <a:r>
              <a:rPr lang="en-US" dirty="0" err="1"/>
              <a:t>LangGraph</a:t>
            </a:r>
            <a:r>
              <a:rPr lang="en-US" dirty="0"/>
              <a:t>, </a:t>
            </a:r>
            <a:r>
              <a:rPr lang="en-US" dirty="0" err="1"/>
              <a:t>Pydantic</a:t>
            </a:r>
            <a:r>
              <a:rPr lang="en-US" dirty="0"/>
              <a:t> AI, or other agentic frameworks</a:t>
            </a:r>
          </a:p>
          <a:p>
            <a:pPr marL="412750" indent="-400050">
              <a:buSzPct val="80000"/>
              <a:buFont typeface="System Font Regular"/>
              <a:buChar char="🫵"/>
            </a:pPr>
            <a:r>
              <a:rPr lang="en-US" dirty="0"/>
              <a:t>Create your own agentic app or reach out to </a:t>
            </a:r>
            <a:r>
              <a:rPr lang="en-US" dirty="0">
                <a:hlinkClick r:id="rId2"/>
              </a:rPr>
              <a:t>research.computing@dartmouth.edu</a:t>
            </a:r>
            <a:r>
              <a:rPr lang="en-US" dirty="0"/>
              <a:t> and we can help!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AC8216-0239-9650-8791-AB9603DC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74568-36FF-372B-8F58-F106B5521B0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328FD-07F6-3FEB-CD88-FE7F06E4BB0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7418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8D359ED-81E1-4152-B5FF-BC60446F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3A763-8648-4E79-A29B-28D21C771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61673-B619-48AC-86E7-428A4A84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24</a:t>
            </a:fld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14D43-ED3D-53BD-6728-5F1EF871B011}"/>
              </a:ext>
            </a:extLst>
          </p:cNvPr>
          <p:cNvSpPr txBox="1"/>
          <p:nvPr/>
        </p:nvSpPr>
        <p:spPr>
          <a:xfrm>
            <a:off x="3048000" y="3810000"/>
            <a:ext cx="6096000" cy="42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 err="1">
                <a:solidFill>
                  <a:schemeClr val="bg1"/>
                </a:solidFill>
                <a:latin typeface="National 2" panose="020B0504030502020203" pitchFamily="34" charset="77"/>
              </a:rPr>
              <a:t>dartgo.org</a:t>
            </a:r>
            <a:r>
              <a:rPr lang="en-AU" dirty="0">
                <a:solidFill>
                  <a:schemeClr val="bg1"/>
                </a:solidFill>
                <a:latin typeface="National 2" panose="020B0504030502020203" pitchFamily="34" charset="77"/>
              </a:rPr>
              <a:t>/agentic-applications</a:t>
            </a:r>
          </a:p>
        </p:txBody>
      </p:sp>
    </p:spTree>
    <p:extLst>
      <p:ext uri="{BB962C8B-B14F-4D97-AF65-F5344CB8AC3E}">
        <p14:creationId xmlns:p14="http://schemas.microsoft.com/office/powerpoint/2010/main" val="218581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0EE405-D41C-1639-91F6-07A5EF63817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r>
              <a:rPr lang="en-US" b="0" i="0" dirty="0">
                <a:effectLst/>
                <a:latin typeface="National 2" panose="020B0504030502020203" pitchFamily="34" charset="77"/>
              </a:rPr>
              <a:t>Collaborative expertise in software engineering, designed to bridge the gap between innovative ideas and impactful outcomes. Our services include:</a:t>
            </a:r>
          </a:p>
          <a:p>
            <a:pPr marL="346075" indent="-336550" algn="l">
              <a:buSzPct val="80000"/>
              <a:buFont typeface="System Font Regular"/>
              <a:buChar char="🤝"/>
            </a:pPr>
            <a:r>
              <a:rPr lang="en-US" b="1" i="0" dirty="0">
                <a:effectLst/>
                <a:latin typeface="National 2" panose="020B0504030502020203" pitchFamily="34" charset="77"/>
              </a:rPr>
              <a:t>Grant Proposal Consulting </a:t>
            </a:r>
            <a:r>
              <a:rPr lang="en-US" b="0" i="0" dirty="0">
                <a:effectLst/>
                <a:latin typeface="National 2" panose="020B0504030502020203" pitchFamily="34" charset="77"/>
              </a:rPr>
              <a:t>to ensure accurate resource estimations and project feasibility.</a:t>
            </a:r>
          </a:p>
          <a:p>
            <a:pPr marL="346075" indent="-336550" algn="l">
              <a:buSzPct val="80000"/>
              <a:buFont typeface="System Font Regular"/>
              <a:buChar char="🚀"/>
            </a:pPr>
            <a:r>
              <a:rPr lang="en-US" b="1" i="0" dirty="0">
                <a:effectLst/>
                <a:latin typeface="National 2" panose="020B0504030502020203" pitchFamily="34" charset="77"/>
              </a:rPr>
              <a:t>Rapid Prototyping </a:t>
            </a:r>
            <a:r>
              <a:rPr lang="en-US" b="0" i="0" dirty="0">
                <a:effectLst/>
                <a:latin typeface="National 2" panose="020B0504030502020203" pitchFamily="34" charset="77"/>
              </a:rPr>
              <a:t>to refine concepts and explore solutions.</a:t>
            </a:r>
          </a:p>
          <a:p>
            <a:pPr marL="346075" indent="-336550" algn="l">
              <a:buSzPct val="80000"/>
              <a:buFont typeface="System Font Regular"/>
              <a:buChar char="⛑️"/>
            </a:pPr>
            <a:r>
              <a:rPr lang="en-US" b="1" i="0" dirty="0">
                <a:effectLst/>
                <a:latin typeface="National 2" panose="020B0504030502020203" pitchFamily="34" charset="77"/>
              </a:rPr>
              <a:t>Ongoing Application Support </a:t>
            </a:r>
            <a:r>
              <a:rPr lang="en-US" b="0" i="0" dirty="0">
                <a:effectLst/>
                <a:latin typeface="National 2" panose="020B0504030502020203" pitchFamily="34" charset="77"/>
              </a:rPr>
              <a:t>and </a:t>
            </a:r>
            <a:r>
              <a:rPr lang="en-US" b="1" i="0" dirty="0">
                <a:effectLst/>
                <a:latin typeface="National 2" panose="020B0504030502020203" pitchFamily="34" charset="77"/>
              </a:rPr>
              <a:t>Application Rehabilitation </a:t>
            </a:r>
            <a:r>
              <a:rPr lang="en-US" b="0" i="0" dirty="0">
                <a:effectLst/>
                <a:latin typeface="National 2" panose="020B0504030502020203" pitchFamily="34" charset="77"/>
              </a:rPr>
              <a:t>for existing applications.</a:t>
            </a:r>
          </a:p>
          <a:p>
            <a:pPr marL="346075" indent="-336550" algn="l">
              <a:buSzPct val="80000"/>
              <a:buFont typeface="System Font Regular"/>
              <a:buChar char="🌎"/>
            </a:pPr>
            <a:r>
              <a:rPr lang="en-US" b="1" i="0" dirty="0">
                <a:effectLst/>
                <a:latin typeface="National 2" panose="020B0504030502020203" pitchFamily="34" charset="77"/>
              </a:rPr>
              <a:t>Open-Source Releases </a:t>
            </a:r>
            <a:r>
              <a:rPr lang="en-US" b="0" i="0" dirty="0">
                <a:effectLst/>
                <a:latin typeface="National 2" panose="020B0504030502020203" pitchFamily="34" charset="77"/>
              </a:rPr>
              <a:t>to share knowledge and contribute to the wider community.</a:t>
            </a:r>
          </a:p>
          <a:p>
            <a:pPr marL="0" indent="0" algn="l">
              <a:buNone/>
            </a:pPr>
            <a:r>
              <a:rPr lang="en-US" b="0" i="0" dirty="0">
                <a:effectLst/>
                <a:latin typeface="National 2" panose="020B0504030502020203" pitchFamily="34" charset="77"/>
                <a:hlinkClick r:id="rId2"/>
              </a:rPr>
              <a:t>Contact us </a:t>
            </a:r>
            <a:r>
              <a:rPr lang="en-US" b="0" i="0" dirty="0">
                <a:effectLst/>
                <a:latin typeface="National 2" panose="020B0504030502020203" pitchFamily="34" charset="77"/>
              </a:rPr>
              <a:t>today to discuss your project and discover how Research Software Engineering can be your trusted partner in innovation.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0E609F-1FB4-7A89-09B4-C63EA131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Research Software Engineering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6E4FD-2047-63CE-8BFF-DB4420A6D8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45A823-E1BC-3557-0AB8-16AECA2992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453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11782-36E8-770C-D236-192684AC9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EC53A7-518E-181C-5E7E-0B229E31CEF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59255-686B-B300-CD23-A8D4A72B9E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B479C-3FCE-D626-C585-A4DFD57DF8B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418BAF-8018-1FD1-F595-68AC3A879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F83DF-C14B-21EF-040F-745E2ED4B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89" y="79745"/>
            <a:ext cx="7772400" cy="5036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EF3AB0-0DF7-F537-4BB0-55EAEF270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32" y="910879"/>
            <a:ext cx="7772400" cy="50362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29285C-96E4-E548-1D4D-D281EE1C0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1524000"/>
            <a:ext cx="7772400" cy="55624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9D9225-13EA-6296-835F-6ED534024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763" y="0"/>
            <a:ext cx="6871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4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6F189C-5F9A-0AD1-82A4-43660FF566F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401638" indent="-392113">
              <a:buSzPct val="80000"/>
              <a:buFont typeface="System Font Regular"/>
              <a:buChar char="🕵"/>
            </a:pPr>
            <a:r>
              <a:rPr lang="en-US" dirty="0"/>
              <a:t>What is Agentic AI?</a:t>
            </a:r>
          </a:p>
          <a:p>
            <a:pPr marL="401638" indent="-392113">
              <a:buSzPct val="80000"/>
              <a:buFont typeface="System Font Regular"/>
              <a:buChar char="🤔"/>
            </a:pPr>
            <a:r>
              <a:rPr lang="en-US" dirty="0"/>
              <a:t>How do AI Agents work?</a:t>
            </a:r>
          </a:p>
          <a:p>
            <a:pPr marL="401638" indent="-392113">
              <a:buSzPct val="80000"/>
              <a:buFont typeface="System Font Regular"/>
              <a:buChar char="⁉️"/>
            </a:pPr>
            <a:r>
              <a:rPr lang="en-US" dirty="0"/>
              <a:t>What are their strengths and limitations?</a:t>
            </a:r>
          </a:p>
          <a:p>
            <a:pPr marL="401638" indent="-392113">
              <a:buSzPct val="80000"/>
              <a:buFont typeface="System Font Regular"/>
              <a:buChar char="⚒️"/>
            </a:pPr>
            <a:r>
              <a:rPr lang="en-US" dirty="0"/>
              <a:t>How can I create my own agents?</a:t>
            </a:r>
          </a:p>
          <a:p>
            <a:pPr marL="401638" indent="-392113">
              <a:buSzPct val="80000"/>
              <a:buFont typeface="System Font Regular"/>
              <a:buChar char="🔮"/>
            </a:pPr>
            <a:r>
              <a:rPr lang="en-US" dirty="0"/>
              <a:t>What is next in Agentic AI?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3FF0AE-4A32-379D-A803-095626A5E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 in this session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311BB-5B9C-2FC1-54D3-EE2A9753FA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53873-7E58-9C14-2AB8-D71E314B86E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146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48B932-2B8C-4F4F-74BC-77DDDF8EE52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349250" indent="-339725">
              <a:buSzPct val="80000"/>
              <a:buFont typeface="System Font Regular"/>
              <a:buChar char="🧠"/>
            </a:pPr>
            <a:r>
              <a:rPr lang="en-US" dirty="0"/>
              <a:t>Agentic Artificial Intelligence can </a:t>
            </a:r>
            <a:r>
              <a:rPr lang="en-US" i="1" dirty="0"/>
              <a:t>act autonomously </a:t>
            </a:r>
            <a:r>
              <a:rPr lang="en-US" dirty="0"/>
              <a:t>without human intervention</a:t>
            </a:r>
          </a:p>
          <a:p>
            <a:pPr marL="349250" indent="-339725">
              <a:buSzPct val="80000"/>
              <a:buFont typeface="System Font Regular"/>
              <a:buChar char="🤖"/>
            </a:pPr>
            <a:r>
              <a:rPr lang="en-US" dirty="0"/>
              <a:t>An AI Agent is a concept describing a system that can:</a:t>
            </a:r>
          </a:p>
          <a:p>
            <a:pPr marL="581025" lvl="1" indent="-285750">
              <a:buSzPct val="80000"/>
              <a:buFont typeface="System Font Regular"/>
              <a:buChar char="🤔"/>
            </a:pPr>
            <a:r>
              <a:rPr lang="en-US" dirty="0"/>
              <a:t>Decide on the next action(s) to take to achieve a stated goal</a:t>
            </a:r>
          </a:p>
          <a:p>
            <a:pPr marL="581025" lvl="1" indent="-285750">
              <a:buSzPct val="80000"/>
              <a:buFont typeface="System Font Regular"/>
              <a:buChar char="🦾"/>
            </a:pPr>
            <a:r>
              <a:rPr lang="en-US" dirty="0"/>
              <a:t>Execute those actions </a:t>
            </a:r>
          </a:p>
          <a:p>
            <a:pPr marL="581025" lvl="1" indent="-285750">
              <a:buSzPct val="80000"/>
              <a:buFont typeface="System Font Regular"/>
              <a:buChar char="☑"/>
            </a:pPr>
            <a:r>
              <a:rPr lang="en-US" dirty="0"/>
              <a:t>Adapt to changes in its environment to continue until the goal is achieved</a:t>
            </a:r>
          </a:p>
          <a:p>
            <a:pPr marL="349250" indent="-339725">
              <a:buSzPct val="80000"/>
              <a:buFont typeface="System Font Regular"/>
              <a:buChar char="🚀"/>
            </a:pPr>
            <a:r>
              <a:rPr lang="en-US" dirty="0"/>
              <a:t>Large Language Models (LLMs) have huge potential for AI Agents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E8113-87D9-067B-959E-0346FB6F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Artificial Intelligence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2E6FE-2F32-F7BD-08AD-C5AB677F16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A1743-D770-D2C3-8F4B-53D0A04A45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173DC3-F4BA-9899-B993-A2D7D9DE4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463" y="238226"/>
            <a:ext cx="2408112" cy="5705374"/>
          </a:xfrm>
          <a:prstGeom prst="rect">
            <a:avLst/>
          </a:prstGeom>
          <a:solidFill>
            <a:schemeClr val="bg1">
              <a:alpha val="79685"/>
            </a:schemeClr>
          </a:solidFill>
          <a:effectLst>
            <a:outerShdw blurRad="227419" dist="38100" dir="5400000" sx="95177" sy="95177" algn="t" rotWithShape="0">
              <a:schemeClr val="bg1">
                <a:alpha val="47031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807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ECA55-64DB-F1C4-ECD3-1CFAD3F53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2A36AC-D770-3935-49FE-069D04BD796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349250" indent="-339725">
              <a:buSzPct val="80000"/>
              <a:buFont typeface="System Font Regular"/>
              <a:buChar char="🧠"/>
            </a:pPr>
            <a:r>
              <a:rPr lang="en-US" dirty="0"/>
              <a:t>Agentic Artificial Intelligence can </a:t>
            </a:r>
            <a:r>
              <a:rPr lang="en-US" i="1" dirty="0"/>
              <a:t>act autonomously </a:t>
            </a:r>
            <a:r>
              <a:rPr lang="en-US" dirty="0"/>
              <a:t>without human intervention</a:t>
            </a:r>
          </a:p>
          <a:p>
            <a:pPr marL="349250" indent="-339725">
              <a:buSzPct val="80000"/>
              <a:buFont typeface="System Font Regular"/>
              <a:buChar char="🤖"/>
            </a:pPr>
            <a:r>
              <a:rPr lang="en-US" dirty="0"/>
              <a:t>An AI Agent is a concept describing a system that can:</a:t>
            </a:r>
          </a:p>
          <a:p>
            <a:pPr marL="581025" lvl="1" indent="-285750">
              <a:buSzPct val="80000"/>
              <a:buFont typeface="System Font Regular"/>
              <a:buChar char="🤔"/>
            </a:pPr>
            <a:r>
              <a:rPr lang="en-US" dirty="0"/>
              <a:t>Decide on the next action(s) to take to achieve a stated goal</a:t>
            </a:r>
          </a:p>
          <a:p>
            <a:pPr marL="581025" lvl="1" indent="-285750">
              <a:buSzPct val="80000"/>
              <a:buFont typeface="System Font Regular"/>
              <a:buChar char="🦾"/>
            </a:pPr>
            <a:r>
              <a:rPr lang="en-US" dirty="0"/>
              <a:t>Execute those actions </a:t>
            </a:r>
          </a:p>
          <a:p>
            <a:pPr marL="581025" lvl="1" indent="-285750">
              <a:buSzPct val="80000"/>
              <a:buFont typeface="System Font Regular"/>
              <a:buChar char="☑"/>
            </a:pPr>
            <a:r>
              <a:rPr lang="en-US" dirty="0"/>
              <a:t>Adapt to changes in its environment continue until the goal is achieved</a:t>
            </a:r>
          </a:p>
          <a:p>
            <a:pPr marL="349250" indent="-339725">
              <a:buSzPct val="80000"/>
              <a:buFont typeface="System Font Regular"/>
              <a:buChar char="🚀"/>
            </a:pPr>
            <a:r>
              <a:rPr lang="en-US" dirty="0"/>
              <a:t>Large Language Models (LLMs) have huge potential for AI Agents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9257A6-509F-C187-FAF3-0F41D6650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 Artificial Intelligence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EAB950-D6FA-6F3E-7B9D-44CB2BCCAA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DDCC5-E6AD-04AC-6514-A508C11D8C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1A2CF42-B993-0646-879B-A365F5A58841}"/>
              </a:ext>
            </a:extLst>
          </p:cNvPr>
          <p:cNvSpPr txBox="1">
            <a:spLocks/>
          </p:cNvSpPr>
          <p:nvPr/>
        </p:nvSpPr>
        <p:spPr>
          <a:xfrm>
            <a:off x="2383047" y="184261"/>
            <a:ext cx="7425906" cy="217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1088279" rtl="0" eaLnBrk="1" latinLnBrk="0" hangingPunct="1">
              <a:defRPr sz="1100" b="0" i="0" kern="120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544139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79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18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58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696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36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8976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15" algn="l" defTabSz="1088279" rtl="0" eaLnBrk="1" latinLnBrk="0" hangingPunct="1">
              <a:defRPr sz="21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12A67-A5BB-A7A7-96C2-DFAA11E87B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74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950ACE-F8F9-27B0-F472-8F9E966AC6CF}"/>
              </a:ext>
            </a:extLst>
          </p:cNvPr>
          <p:cNvGrpSpPr/>
          <p:nvPr/>
        </p:nvGrpSpPr>
        <p:grpSpPr>
          <a:xfrm>
            <a:off x="2314174" y="685800"/>
            <a:ext cx="7563652" cy="5636448"/>
            <a:chOff x="2314174" y="685800"/>
            <a:chExt cx="7563652" cy="5636448"/>
          </a:xfrm>
          <a:effectLst>
            <a:outerShdw blurRad="222610" dist="38100" dir="5400000" sx="103000" sy="103000" algn="t" rotWithShape="0">
              <a:prstClr val="black">
                <a:alpha val="40000"/>
              </a:prstClr>
            </a:outerShdw>
          </a:effectLst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9E3F35-FE6B-8A07-1222-33026A77D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4174" y="685800"/>
              <a:ext cx="7563652" cy="5636448"/>
            </a:xfrm>
            <a:custGeom>
              <a:avLst/>
              <a:gdLst>
                <a:gd name="connsiteX0" fmla="*/ -28 w 7563652"/>
                <a:gd name="connsiteY0" fmla="*/ -48 h 5636448"/>
                <a:gd name="connsiteX1" fmla="*/ 7563624 w 7563652"/>
                <a:gd name="connsiteY1" fmla="*/ -48 h 5636448"/>
                <a:gd name="connsiteX2" fmla="*/ 7563624 w 7563652"/>
                <a:gd name="connsiteY2" fmla="*/ 5636400 h 5636448"/>
                <a:gd name="connsiteX3" fmla="*/ -28 w 7563652"/>
                <a:gd name="connsiteY3" fmla="*/ 5636400 h 56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3652" h="5636448">
                  <a:moveTo>
                    <a:pt x="-28" y="-48"/>
                  </a:moveTo>
                  <a:lnTo>
                    <a:pt x="7563624" y="-48"/>
                  </a:lnTo>
                  <a:lnTo>
                    <a:pt x="7563624" y="5636400"/>
                  </a:lnTo>
                  <a:lnTo>
                    <a:pt x="-28" y="5636400"/>
                  </a:lnTo>
                  <a:close/>
                </a:path>
              </a:pathLst>
            </a:cu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7FB3E2-34FF-0CF2-438F-A83079C3E720}"/>
                </a:ext>
              </a:extLst>
            </p:cNvPr>
            <p:cNvSpPr txBox="1"/>
            <p:nvPr/>
          </p:nvSpPr>
          <p:spPr>
            <a:xfrm>
              <a:off x="5209566" y="4633774"/>
              <a:ext cx="1772868" cy="949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151" spc="0" baseline="0" dirty="0">
                  <a:ln/>
                  <a:solidFill>
                    <a:srgbClr val="FFFFFF"/>
                  </a:solidFill>
                  <a:latin typeface="Harry P"/>
                  <a:sym typeface="Harry P"/>
                  <a:rtl val="0"/>
                </a:rPr>
                <a:t>Lumos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DBDDD96-DCDC-B976-C3A5-2D9AD843AFE6}"/>
              </a:ext>
            </a:extLst>
          </p:cNvPr>
          <p:cNvSpPr txBox="1"/>
          <p:nvPr/>
        </p:nvSpPr>
        <p:spPr>
          <a:xfrm>
            <a:off x="4488830" y="5602496"/>
            <a:ext cx="3214341" cy="4276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79" spc="0" baseline="0" dirty="0" err="1">
                <a:ln/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  <a:rtl val="0"/>
              </a:rPr>
              <a:t>set_light</a:t>
            </a:r>
            <a:r>
              <a:rPr lang="en-US" sz="2179" spc="0" baseline="0" dirty="0">
                <a:ln/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  <a:rtl val="0"/>
              </a:rPr>
              <a:t>(on=True)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2405836-8929-9F65-9919-2DE5755F5428}"/>
              </a:ext>
            </a:extLst>
          </p:cNvPr>
          <p:cNvSpPr/>
          <p:nvPr/>
        </p:nvSpPr>
        <p:spPr>
          <a:xfrm>
            <a:off x="4996998" y="4769710"/>
            <a:ext cx="2004754" cy="696850"/>
          </a:xfrm>
          <a:custGeom>
            <a:avLst/>
            <a:gdLst>
              <a:gd name="connsiteX0" fmla="*/ -28 w 2004754"/>
              <a:gd name="connsiteY0" fmla="*/ 696802 h 696850"/>
              <a:gd name="connsiteX1" fmla="*/ 2004727 w 2004754"/>
              <a:gd name="connsiteY1" fmla="*/ -48 h 69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4754" h="696850">
                <a:moveTo>
                  <a:pt x="-28" y="696802"/>
                </a:moveTo>
                <a:lnTo>
                  <a:pt x="2004727" y="-48"/>
                </a:lnTo>
              </a:path>
            </a:pathLst>
          </a:custGeom>
          <a:solidFill>
            <a:srgbClr val="000000">
              <a:alpha val="0"/>
            </a:srgbClr>
          </a:solidFill>
          <a:ln w="99261" cap="rnd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48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7F4558-0AA6-6184-2B05-937EE46C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and AI Agents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7D4636-E53E-91F1-0A95-59B9145D80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1E2F6-5554-B39B-9BFA-F5182066AAF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B83428-253E-BDE4-B6EC-B745B5CE69B0}"/>
              </a:ext>
            </a:extLst>
          </p:cNvPr>
          <p:cNvSpPr txBox="1"/>
          <p:nvPr/>
        </p:nvSpPr>
        <p:spPr>
          <a:xfrm>
            <a:off x="309568" y="2314945"/>
            <a:ext cx="5769060" cy="41779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80" indent="-228600" defTabSz="642974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800" b="0" i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1pPr>
            <a:lvl2pPr marL="640080" indent="-228600" defTabSz="642974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400" b="0" i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2pPr>
            <a:lvl3pPr marL="1097280" indent="-228600" defTabSz="642974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000" b="0" i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3pPr>
            <a:lvl4pPr marL="1554480" indent="-228600" defTabSz="642974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000" b="0" i="0" baseline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4pPr>
            <a:lvl5pPr marL="2011680" indent="-285750" defTabSz="642974">
              <a:spcBef>
                <a:spcPts val="422"/>
              </a:spcBef>
              <a:spcAft>
                <a:spcPts val="211"/>
              </a:spcAft>
              <a:buClr>
                <a:schemeClr val="accent1"/>
              </a:buClr>
              <a:buFont typeface="Arial" charset="0"/>
              <a:buChar char="•"/>
              <a:defRPr sz="2000" b="0" i="0" baseline="0">
                <a:solidFill>
                  <a:schemeClr val="accent1"/>
                </a:solidFill>
                <a:latin typeface="National 2" charset="0"/>
                <a:ea typeface="National 2" charset="0"/>
                <a:cs typeface="National 2" charset="0"/>
              </a:defRPr>
            </a:lvl5pPr>
            <a:lvl6pPr marL="2468880" indent="-228600" defTabSz="642974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1406" baseline="0">
                <a:solidFill>
                  <a:schemeClr val="accent1"/>
                </a:solidFill>
              </a:defRPr>
            </a:lvl6pPr>
            <a:lvl7pPr marL="2089666" indent="-160744" defTabSz="642974">
              <a:spcBef>
                <a:spcPct val="20000"/>
              </a:spcBef>
              <a:buFont typeface="Arial" pitchFamily="34" charset="0"/>
              <a:buChar char="•"/>
              <a:defRPr sz="1406"/>
            </a:lvl7pPr>
            <a:lvl8pPr marL="2411153" indent="-160744" defTabSz="642974">
              <a:spcBef>
                <a:spcPct val="20000"/>
              </a:spcBef>
              <a:buFont typeface="Arial" pitchFamily="34" charset="0"/>
              <a:buChar char="•"/>
              <a:defRPr sz="1406"/>
            </a:lvl8pPr>
            <a:lvl9pPr marL="2732640" indent="-160744" defTabSz="642974">
              <a:spcBef>
                <a:spcPct val="20000"/>
              </a:spcBef>
              <a:buFont typeface="Arial" pitchFamily="34" charset="0"/>
              <a:buChar char="•"/>
              <a:defRPr sz="1406"/>
            </a:lvl9pPr>
          </a:lstStyle>
          <a:p>
            <a:pPr marL="457200" lvl="1" indent="-457200">
              <a:buSzPct val="80000"/>
              <a:buFont typeface="System Font Regular"/>
              <a:buChar char="🤔"/>
            </a:pPr>
            <a:r>
              <a:rPr lang="en-US" sz="2800" dirty="0"/>
              <a:t>Decide on the next action(s) to take to achieve a stated goal</a:t>
            </a:r>
          </a:p>
          <a:p>
            <a:pPr marL="457200" lvl="1" indent="-457200">
              <a:buSzPct val="80000"/>
              <a:buFont typeface="System Font Regular"/>
              <a:buChar char="🦾"/>
            </a:pPr>
            <a:r>
              <a:rPr lang="en-US" sz="2800" dirty="0"/>
              <a:t>Execute those actions </a:t>
            </a:r>
          </a:p>
          <a:p>
            <a:pPr marL="457200" lvl="1" indent="-457200">
              <a:buSzPct val="80000"/>
              <a:buFont typeface="System Font Regular"/>
              <a:buChar char="☑️"/>
            </a:pPr>
            <a:r>
              <a:rPr lang="en-US" sz="2800" dirty="0"/>
              <a:t>Adapt to changes in its environment to continue until the goal is achieved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D19508-0546-89CE-CA03-366FB8DA9036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5414963" y="2686231"/>
            <a:ext cx="1629105" cy="428444"/>
          </a:xfrm>
          <a:prstGeom prst="straightConnector1">
            <a:avLst/>
          </a:prstGeom>
          <a:ln w="60325" cap="rnd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5B9EDB-7F66-921B-B4F9-C5AE595D9790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4357688" y="3786188"/>
            <a:ext cx="2500312" cy="332100"/>
          </a:xfrm>
          <a:prstGeom prst="straightConnector1">
            <a:avLst/>
          </a:prstGeom>
          <a:ln w="60325" cap="rnd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B51031-83EE-E396-AF6E-F0082AA241F1}"/>
              </a:ext>
            </a:extLst>
          </p:cNvPr>
          <p:cNvCxnSpPr>
            <a:cxnSpLocks/>
          </p:cNvCxnSpPr>
          <p:nvPr/>
        </p:nvCxnSpPr>
        <p:spPr>
          <a:xfrm>
            <a:off x="4038600" y="5466560"/>
            <a:ext cx="2438400" cy="96040"/>
          </a:xfrm>
          <a:prstGeom prst="straightConnector1">
            <a:avLst/>
          </a:prstGeom>
          <a:ln w="60325" cap="rnd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2BC89F7-6EC9-1E6E-01BE-3913A6B73C5A}"/>
              </a:ext>
            </a:extLst>
          </p:cNvPr>
          <p:cNvSpPr/>
          <p:nvPr/>
        </p:nvSpPr>
        <p:spPr>
          <a:xfrm>
            <a:off x="7044068" y="1950038"/>
            <a:ext cx="4297618" cy="147238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28938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accent1"/>
                </a:solidFill>
                <a:latin typeface="National 2" charset="0"/>
              </a:rPr>
              <a:t>LLM can talk itself through the decision-making process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A071F42-61C3-9B86-A644-49EE3DC04B98}"/>
              </a:ext>
            </a:extLst>
          </p:cNvPr>
          <p:cNvSpPr/>
          <p:nvPr/>
        </p:nvSpPr>
        <p:spPr>
          <a:xfrm>
            <a:off x="6858000" y="3656999"/>
            <a:ext cx="4262837" cy="9225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28938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accent1"/>
                </a:solidFill>
                <a:latin typeface="National 2" charset="0"/>
              </a:rPr>
              <a:t>LLM-generated code can be executed to perform actions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CF43798-A1E2-CE18-8284-CBBD7BC364C2}"/>
              </a:ext>
            </a:extLst>
          </p:cNvPr>
          <p:cNvSpPr/>
          <p:nvPr/>
        </p:nvSpPr>
        <p:spPr>
          <a:xfrm>
            <a:off x="6629400" y="4828517"/>
            <a:ext cx="4297618" cy="147238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28938" dist="381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accent1"/>
                </a:solidFill>
                <a:latin typeface="National 2" charset="0"/>
              </a:rPr>
              <a:t>The result of the code can be described to the model as text (or image, if multimodal LLM)</a:t>
            </a:r>
          </a:p>
        </p:txBody>
      </p:sp>
    </p:spTree>
    <p:extLst>
      <p:ext uri="{BB962C8B-B14F-4D97-AF65-F5344CB8AC3E}">
        <p14:creationId xmlns:p14="http://schemas.microsoft.com/office/powerpoint/2010/main" val="73418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 animBg="1"/>
      <p:bldP spid="5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A7F0C9-5526-800C-7AEB-35528F9E7B7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Naïve approach: Let the model write all the code</a:t>
            </a:r>
          </a:p>
          <a:p>
            <a:r>
              <a:rPr lang="en-US" dirty="0"/>
              <a:t>Improved approach: Tell the model which functions it can call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B54D89-1EDD-3742-F24B-F8314B73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in Dartmouth Chat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FEA7E-2958-CF5A-385F-930D32760A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Beyond Chatbots: Intro to Agentic Applications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FEF2E-1A2C-0263-85F0-84C6A05C94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550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rtmouth">
  <a:themeElements>
    <a:clrScheme name="Custom 4">
      <a:dk1>
        <a:srgbClr val="000000"/>
      </a:dk1>
      <a:lt1>
        <a:srgbClr val="FFFFFF"/>
      </a:lt1>
      <a:dk2>
        <a:srgbClr val="797979"/>
      </a:dk2>
      <a:lt2>
        <a:srgbClr val="D9D9D9"/>
      </a:lt2>
      <a:accent1>
        <a:srgbClr val="00693E"/>
      </a:accent1>
      <a:accent2>
        <a:srgbClr val="12312B"/>
      </a:accent2>
      <a:accent3>
        <a:srgbClr val="C3DD88"/>
      </a:accent3>
      <a:accent4>
        <a:srgbClr val="6EAA8D"/>
      </a:accent4>
      <a:accent5>
        <a:srgbClr val="797979"/>
      </a:accent5>
      <a:accent6>
        <a:srgbClr val="EBF3EF"/>
      </a:accent6>
      <a:hlink>
        <a:srgbClr val="00693E"/>
      </a:hlink>
      <a:folHlink>
        <a:srgbClr val="12312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9BDFE68F-32AD-624C-A23D-A8B43BC3826E}" vid="{B888FB7D-3126-4C4C-9BB5-7BAF71B92B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Dartmouth</Template>
  <TotalTime>10742</TotalTime>
  <Words>967</Words>
  <Application>Microsoft Macintosh PowerPoint</Application>
  <PresentationFormat>Widescreen</PresentationFormat>
  <Paragraphs>168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Harry P</vt:lpstr>
      <vt:lpstr>Menlo</vt:lpstr>
      <vt:lpstr>National 2</vt:lpstr>
      <vt:lpstr>National 2 Medium</vt:lpstr>
      <vt:lpstr>System Font Regular</vt:lpstr>
      <vt:lpstr>Dartmouth</vt:lpstr>
      <vt:lpstr>PowerPoint Presentation</vt:lpstr>
      <vt:lpstr>Beyond Chatbots Intro to Agentic Applications</vt:lpstr>
      <vt:lpstr>Introducing Research Software Engineering</vt:lpstr>
      <vt:lpstr>PowerPoint Presentation</vt:lpstr>
      <vt:lpstr>What we will cover in this session</vt:lpstr>
      <vt:lpstr>Agentic Artificial Intelligence</vt:lpstr>
      <vt:lpstr>Agentic Artificial Intelligence</vt:lpstr>
      <vt:lpstr>Large Language Models and AI Agents</vt:lpstr>
      <vt:lpstr>Demo in Dartmouth Chat</vt:lpstr>
      <vt:lpstr>The Agentic Loop</vt:lpstr>
      <vt:lpstr>The Agentic Loop LangChain Examples</vt:lpstr>
      <vt:lpstr>The Agentic Loop Limitations</vt:lpstr>
      <vt:lpstr>The Agentic Loop</vt:lpstr>
      <vt:lpstr>Multi-Agent Application</vt:lpstr>
      <vt:lpstr>Multi-Agent Application Example Architectures: The Chain of Specialists</vt:lpstr>
      <vt:lpstr>Multi-Agent Application Example Architectures: The Network of Specialists</vt:lpstr>
      <vt:lpstr>Multi-Agent Application Example Architectures: The Supervisor</vt:lpstr>
      <vt:lpstr>Multi-Agent Application Example Architectures: Hierarchical Teams</vt:lpstr>
      <vt:lpstr>Multi-Agent Application LangGraph Example</vt:lpstr>
      <vt:lpstr>Highly scientific benchmark of current Agentic AI</vt:lpstr>
      <vt:lpstr>Current trends in Agentic AI</vt:lpstr>
      <vt:lpstr>Summary</vt:lpstr>
      <vt:lpstr>Next Steps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Simon Stone</dc:creator>
  <cp:keywords/>
  <dc:description/>
  <cp:lastModifiedBy>Simon Stone</cp:lastModifiedBy>
  <cp:revision>127</cp:revision>
  <cp:lastPrinted>2018-02-22T17:02:12Z</cp:lastPrinted>
  <dcterms:created xsi:type="dcterms:W3CDTF">2025-01-15T20:31:44Z</dcterms:created>
  <dcterms:modified xsi:type="dcterms:W3CDTF">2025-05-25T01:47:55Z</dcterms:modified>
  <cp:category/>
</cp:coreProperties>
</file>